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_rels/slideLayout2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2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_rels/presentation.xml.rels" ContentType="application/vnd.openxmlformats-package.relationships+xml"/>
  <Override PartName="/ppt/media/image10.png" ContentType="image/png"/>
  <Override PartName="/ppt/media/image13.jpeg" ContentType="image/jpeg"/>
  <Override PartName="/ppt/media/image4.jpeg" ContentType="image/jpeg"/>
  <Override PartName="/ppt/media/image11.jpeg" ContentType="image/jpeg"/>
  <Override PartName="/ppt/media/image5.jpeg" ContentType="image/jpeg"/>
  <Override PartName="/ppt/media/image3.jpeg" ContentType="image/jpeg"/>
  <Override PartName="/ppt/media/image12.jpeg" ContentType="image/jpeg"/>
  <Override PartName="/ppt/media/image6.jpeg" ContentType="image/jpeg"/>
  <Override PartName="/ppt/media/image1.jpeg" ContentType="image/jpeg"/>
  <Override PartName="/ppt/media/image2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notesSlides/_rels/notesSlide2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7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slides/_rels/slide11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1.xml.rels" ContentType="application/vnd.openxmlformats-package.relationships+xml"/>
  <Override PartName="/ppt/slides/_rels/slide12.xml.rels" ContentType="application/vnd.openxmlformats-package.relationships+xml"/>
  <Override PartName="/ppt/slides/_rels/slide10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1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slideMaster5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6.xml" ContentType="application/vnd.openxmlformats-officedocument.theme+xml"/>
  <Override PartName="/ppt/theme/theme1.xml" ContentType="application/vnd.openxmlformats-officedocument.theme+xml"/>
  <Override PartName="/ppt/theme/theme7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20" Type="http://schemas.openxmlformats.org/officeDocument/2006/relationships/slide" Target="slides/slide12.xml"/>
</Relationships>
</file>

<file path=ppt/media/image1.jpeg>
</file>

<file path=ppt/media/image10.pn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7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Nimbus Sans"/>
              </a:rPr>
              <a:t>Clique para mover o slide</a:t>
            </a:r>
            <a:endParaRPr b="0" lang="pt-BR" sz="4400" spc="-1" strike="noStrike">
              <a:latin typeface="Nimbus Sans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pt-BR" sz="2000" spc="-1" strike="noStrike">
                <a:latin typeface="Nimbus Sans"/>
              </a:rPr>
              <a:t>Clique para editar o formato de notas</a:t>
            </a:r>
            <a:endParaRPr b="0" lang="pt-BR" sz="2000" spc="-1" strike="noStrike">
              <a:latin typeface="Nimbus Sans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pt-BR" sz="1400" spc="-1" strike="noStrike">
                <a:latin typeface="Nimbus Roman"/>
              </a:rPr>
              <a:t>&lt;cabeçalho&gt;</a:t>
            </a:r>
            <a:endParaRPr b="0" lang="pt-BR" sz="1400" spc="-1" strike="noStrike">
              <a:latin typeface="Nimbus Roman"/>
            </a:endParaRPr>
          </a:p>
        </p:txBody>
      </p:sp>
      <p:sp>
        <p:nvSpPr>
          <p:cNvPr id="239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pt-BR" sz="1400" spc="-1" strike="noStrike">
                <a:latin typeface="Nimbus Roman"/>
              </a:rPr>
              <a:t>&lt;data/hora&gt;</a:t>
            </a:r>
            <a:endParaRPr b="0" lang="pt-BR" sz="1400" spc="-1" strike="noStrike">
              <a:latin typeface="Nimbus Roman"/>
            </a:endParaRPr>
          </a:p>
        </p:txBody>
      </p:sp>
      <p:sp>
        <p:nvSpPr>
          <p:cNvPr id="240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pt-BR" sz="1400" spc="-1" strike="noStrike">
                <a:latin typeface="Nimbus Roman"/>
              </a:rPr>
              <a:t>&lt;rodapé&gt;</a:t>
            </a:r>
            <a:endParaRPr b="0" lang="pt-BR" sz="1400" spc="-1" strike="noStrike">
              <a:latin typeface="Nimbus Roman"/>
            </a:endParaRPr>
          </a:p>
        </p:txBody>
      </p:sp>
      <p:sp>
        <p:nvSpPr>
          <p:cNvPr id="241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A2815B5F-A83F-46BE-ACB9-05DB2475376C}" type="slidenum">
              <a:rPr b="0" lang="pt-BR" sz="1400" spc="-1" strike="noStrike">
                <a:latin typeface="Nimbus Roman"/>
              </a:rPr>
              <a:t>&lt;número&gt;</a:t>
            </a:fld>
            <a:endParaRPr b="0" lang="pt-BR" sz="1400" spc="-1" strike="noStrike">
              <a:latin typeface="Nimbus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</p:spPr>
      </p:sp>
      <p:sp>
        <p:nvSpPr>
          <p:cNvPr id="32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880" cy="35978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2000" spc="-1" strike="noStrike">
              <a:latin typeface="Nimbus Sans"/>
            </a:endParaRPr>
          </a:p>
        </p:txBody>
      </p:sp>
      <p:sp>
        <p:nvSpPr>
          <p:cNvPr id="323" name="CustomShape 3"/>
          <p:cNvSpPr/>
          <p:nvPr/>
        </p:nvSpPr>
        <p:spPr>
          <a:xfrm>
            <a:off x="3884760" y="8685360"/>
            <a:ext cx="29692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2EB6618F-9A39-492D-A468-BFE492D6D10F}" type="slidenum">
              <a:rPr b="0" lang="pt-BR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Nimbus Sans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</p:spPr>
      </p:sp>
      <p:sp>
        <p:nvSpPr>
          <p:cNvPr id="34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880" cy="35978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2000" spc="-1" strike="noStrike">
              <a:latin typeface="Nimbus Sans"/>
            </a:endParaRPr>
          </a:p>
        </p:txBody>
      </p:sp>
      <p:sp>
        <p:nvSpPr>
          <p:cNvPr id="350" name="CustomShape 3"/>
          <p:cNvSpPr/>
          <p:nvPr/>
        </p:nvSpPr>
        <p:spPr>
          <a:xfrm>
            <a:off x="3884760" y="8685360"/>
            <a:ext cx="29692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3C9AD1A6-55CF-4D55-892F-953788C11844}" type="slidenum">
              <a:rPr b="0" lang="pt-BR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Nimbus Sans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</p:spPr>
      </p:sp>
      <p:sp>
        <p:nvSpPr>
          <p:cNvPr id="35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880" cy="35978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2000" spc="-1" strike="noStrike">
              <a:latin typeface="Nimbus Sans"/>
            </a:endParaRPr>
          </a:p>
        </p:txBody>
      </p:sp>
      <p:sp>
        <p:nvSpPr>
          <p:cNvPr id="353" name="CustomShape 3"/>
          <p:cNvSpPr/>
          <p:nvPr/>
        </p:nvSpPr>
        <p:spPr>
          <a:xfrm>
            <a:off x="3884760" y="8685360"/>
            <a:ext cx="29692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80D30CB3-0886-49F0-87C8-55EDFD34AC97}" type="slidenum">
              <a:rPr b="0" lang="pt-BR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Nimbus Sans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</p:spPr>
      </p:sp>
      <p:sp>
        <p:nvSpPr>
          <p:cNvPr id="35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880" cy="35978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2000" spc="-1" strike="noStrike">
              <a:latin typeface="Nimbus Sans"/>
            </a:endParaRPr>
          </a:p>
        </p:txBody>
      </p:sp>
      <p:sp>
        <p:nvSpPr>
          <p:cNvPr id="356" name="CustomShape 3"/>
          <p:cNvSpPr/>
          <p:nvPr/>
        </p:nvSpPr>
        <p:spPr>
          <a:xfrm>
            <a:off x="3884760" y="8685360"/>
            <a:ext cx="29692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19FD7A75-7DA6-4AAD-8902-6F4B9145B66E}" type="slidenum">
              <a:rPr b="0" lang="pt-BR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Nimbus Sans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880" cy="3083760"/>
          </a:xfrm>
          <a:prstGeom prst="rect">
            <a:avLst/>
          </a:prstGeom>
        </p:spPr>
      </p:sp>
      <p:sp>
        <p:nvSpPr>
          <p:cNvPr id="32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880" cy="35978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2000" spc="-1" strike="noStrike">
              <a:latin typeface="Nimbus Sans"/>
            </a:endParaRPr>
          </a:p>
        </p:txBody>
      </p:sp>
      <p:sp>
        <p:nvSpPr>
          <p:cNvPr id="326" name="CustomShape 3"/>
          <p:cNvSpPr/>
          <p:nvPr/>
        </p:nvSpPr>
        <p:spPr>
          <a:xfrm>
            <a:off x="3884760" y="8685360"/>
            <a:ext cx="29692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CD242F7B-D4F6-4A7D-BF82-B12317D97CA2}" type="slidenum">
              <a:rPr b="0" lang="pt-BR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Nimbus Sans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</p:spPr>
      </p:sp>
      <p:sp>
        <p:nvSpPr>
          <p:cNvPr id="32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880" cy="35978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2000" spc="-1" strike="noStrike">
              <a:latin typeface="Nimbus Sans"/>
            </a:endParaRPr>
          </a:p>
        </p:txBody>
      </p:sp>
      <p:sp>
        <p:nvSpPr>
          <p:cNvPr id="329" name="CustomShape 3"/>
          <p:cNvSpPr/>
          <p:nvPr/>
        </p:nvSpPr>
        <p:spPr>
          <a:xfrm>
            <a:off x="3884760" y="8685360"/>
            <a:ext cx="29692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6D1A4116-F60F-40B0-967F-261E9C3A79C6}" type="slidenum">
              <a:rPr b="0" lang="pt-BR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Nimbus Sans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</p:spPr>
      </p:sp>
      <p:sp>
        <p:nvSpPr>
          <p:cNvPr id="33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880" cy="35978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2000" spc="-1" strike="noStrike">
              <a:latin typeface="Nimbus Sans"/>
            </a:endParaRPr>
          </a:p>
        </p:txBody>
      </p:sp>
      <p:sp>
        <p:nvSpPr>
          <p:cNvPr id="332" name="CustomShape 3"/>
          <p:cNvSpPr/>
          <p:nvPr/>
        </p:nvSpPr>
        <p:spPr>
          <a:xfrm>
            <a:off x="3884760" y="8685360"/>
            <a:ext cx="29692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AEB29406-9065-480B-B0C4-788B17CE8DE9}" type="slidenum">
              <a:rPr b="0" lang="pt-BR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Nimbus Sans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</p:spPr>
      </p:sp>
      <p:sp>
        <p:nvSpPr>
          <p:cNvPr id="33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880" cy="35978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2000" spc="-1" strike="noStrike">
              <a:latin typeface="Nimbus Sans"/>
            </a:endParaRPr>
          </a:p>
        </p:txBody>
      </p:sp>
      <p:sp>
        <p:nvSpPr>
          <p:cNvPr id="335" name="CustomShape 3"/>
          <p:cNvSpPr/>
          <p:nvPr/>
        </p:nvSpPr>
        <p:spPr>
          <a:xfrm>
            <a:off x="3884760" y="8685360"/>
            <a:ext cx="29692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65DD112C-F86A-4566-AA32-576D613725AF}" type="slidenum">
              <a:rPr b="0" lang="pt-BR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Nimbus Sans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880" cy="3083760"/>
          </a:xfrm>
          <a:prstGeom prst="rect">
            <a:avLst/>
          </a:prstGeom>
        </p:spPr>
      </p:sp>
      <p:sp>
        <p:nvSpPr>
          <p:cNvPr id="33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880" cy="35978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2000" spc="-1" strike="noStrike">
              <a:latin typeface="Nimbus Sans"/>
            </a:endParaRPr>
          </a:p>
        </p:txBody>
      </p:sp>
      <p:sp>
        <p:nvSpPr>
          <p:cNvPr id="338" name="CustomShape 3"/>
          <p:cNvSpPr/>
          <p:nvPr/>
        </p:nvSpPr>
        <p:spPr>
          <a:xfrm>
            <a:off x="3884760" y="8685360"/>
            <a:ext cx="29692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5AF9AF6F-F766-4A34-8B01-DD9E8A28EE58}" type="slidenum">
              <a:rPr b="0" lang="pt-BR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Nimbus Sans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880" cy="3083760"/>
          </a:xfrm>
          <a:prstGeom prst="rect">
            <a:avLst/>
          </a:prstGeom>
        </p:spPr>
      </p:sp>
      <p:sp>
        <p:nvSpPr>
          <p:cNvPr id="34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880" cy="35978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2000" spc="-1" strike="noStrike">
              <a:latin typeface="Nimbus Sans"/>
            </a:endParaRPr>
          </a:p>
        </p:txBody>
      </p:sp>
      <p:sp>
        <p:nvSpPr>
          <p:cNvPr id="341" name="CustomShape 3"/>
          <p:cNvSpPr/>
          <p:nvPr/>
        </p:nvSpPr>
        <p:spPr>
          <a:xfrm>
            <a:off x="3884760" y="8685360"/>
            <a:ext cx="29692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E6D5BC3C-421B-4CC8-BFA2-FB8263D2FC15}" type="slidenum">
              <a:rPr b="0" lang="pt-BR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Nimbus Sans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</p:spPr>
      </p:sp>
      <p:sp>
        <p:nvSpPr>
          <p:cNvPr id="34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880" cy="35978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2000" spc="-1" strike="noStrike">
              <a:latin typeface="Nimbus Sans"/>
            </a:endParaRPr>
          </a:p>
        </p:txBody>
      </p:sp>
      <p:sp>
        <p:nvSpPr>
          <p:cNvPr id="344" name="CustomShape 3"/>
          <p:cNvSpPr/>
          <p:nvPr/>
        </p:nvSpPr>
        <p:spPr>
          <a:xfrm>
            <a:off x="3884760" y="8685360"/>
            <a:ext cx="29692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518125D3-7D3B-4D89-88CF-5F91F2C2FAA0}" type="slidenum">
              <a:rPr b="0" lang="pt-BR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Nimbus Sans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</p:spPr>
      </p:sp>
      <p:sp>
        <p:nvSpPr>
          <p:cNvPr id="34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880" cy="35978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pt-BR" sz="2000" spc="-1" strike="noStrike">
              <a:latin typeface="Nimbus Sans"/>
            </a:endParaRPr>
          </a:p>
        </p:txBody>
      </p:sp>
      <p:sp>
        <p:nvSpPr>
          <p:cNvPr id="347" name="CustomShape 3"/>
          <p:cNvSpPr/>
          <p:nvPr/>
        </p:nvSpPr>
        <p:spPr>
          <a:xfrm>
            <a:off x="3884760" y="8685360"/>
            <a:ext cx="29692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6E2E3F09-DACD-453F-8556-D8DC33759A41}" type="slidenum">
              <a:rPr b="0" lang="pt-BR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Nimbus Sans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838080" y="454320"/>
            <a:ext cx="10513080" cy="5309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subTitle"/>
          </p:nvPr>
        </p:nvSpPr>
        <p:spPr>
          <a:xfrm>
            <a:off x="838080" y="454320"/>
            <a:ext cx="10513080" cy="5309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1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1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subTitle"/>
          </p:nvPr>
        </p:nvSpPr>
        <p:spPr>
          <a:xfrm>
            <a:off x="838080" y="454320"/>
            <a:ext cx="10513080" cy="5309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5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5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5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subTitle"/>
          </p:nvPr>
        </p:nvSpPr>
        <p:spPr>
          <a:xfrm>
            <a:off x="838080" y="454320"/>
            <a:ext cx="10513080" cy="5309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8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8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838080" y="454320"/>
            <a:ext cx="10513080" cy="5309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9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9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9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9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subTitle"/>
          </p:nvPr>
        </p:nvSpPr>
        <p:spPr>
          <a:xfrm>
            <a:off x="838080" y="454320"/>
            <a:ext cx="10513080" cy="5309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2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22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22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23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23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23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23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23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4400" spc="-1" strike="noStrike">
              <a:latin typeface="Nimbus Sans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Nimbus Sans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1562120" y="6227280"/>
            <a:ext cx="263880" cy="263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Nimbus Sans"/>
              </a:rPr>
              <a:t>Clique para editar o formato do texto do título</a:t>
            </a:r>
            <a:endParaRPr b="0" lang="pt-BR" sz="4400" spc="-1" strike="noStrike">
              <a:latin typeface="Nimbus Sans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Nimbus Sans"/>
              </a:rPr>
              <a:t>Clique para editar o formato do texto da estrutura de tópicos</a:t>
            </a:r>
            <a:endParaRPr b="0" lang="pt-BR" sz="3200" spc="-1" strike="noStrike">
              <a:latin typeface="Nimbus Sans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Nimbus Sans"/>
              </a:rPr>
              <a:t>2.º nível da estrutura de tópicos</a:t>
            </a:r>
            <a:endParaRPr b="0" lang="pt-BR" sz="2800" spc="-1" strike="noStrike">
              <a:latin typeface="Nimbus Sans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Nimbus Sans"/>
              </a:rPr>
              <a:t>3.º nível da estrutura de tópicos</a:t>
            </a:r>
            <a:endParaRPr b="0" lang="pt-BR" sz="2400" spc="-1" strike="noStrike">
              <a:latin typeface="Nimbus Sans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Nimbus Sans"/>
              </a:rPr>
              <a:t>4.º nível da estrutura de tópicos</a:t>
            </a:r>
            <a:endParaRPr b="0" lang="pt-BR" sz="2000" spc="-1" strike="noStrike">
              <a:latin typeface="Nimbus Sans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Nimbus Sans"/>
              </a:rPr>
              <a:t>5.º nível da estrutura de tópicos</a:t>
            </a:r>
            <a:endParaRPr b="0" lang="pt-BR" sz="2000" spc="-1" strike="noStrike">
              <a:latin typeface="Nimbus Sans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Nimbus Sans"/>
              </a:rPr>
              <a:t>6.º nível da estrutura de tópicos</a:t>
            </a:r>
            <a:endParaRPr b="0" lang="pt-BR" sz="2000" spc="-1" strike="noStrike">
              <a:latin typeface="Nimbus Sans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Nimbus Sans"/>
              </a:rPr>
              <a:t>7.º nível da estrutura de tópicos</a:t>
            </a:r>
            <a:endParaRPr b="0" lang="pt-BR" sz="2000" spc="-1" strike="noStrike">
              <a:latin typeface="Nimbus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11562120" y="6227280"/>
            <a:ext cx="263880" cy="263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pt-BR" sz="1800" spc="-1" strike="noStrike">
                <a:latin typeface="Nimbus Sans"/>
              </a:rPr>
              <a:t>Clique para editar o formato do texto do título</a:t>
            </a:r>
            <a:endParaRPr b="0" lang="pt-BR" sz="1800" spc="-1" strike="noStrike">
              <a:latin typeface="Nimbus Sans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Nimbus Sans"/>
              </a:rPr>
              <a:t>Clique para editar o formato do texto da estrutura de tópicos</a:t>
            </a:r>
            <a:endParaRPr b="0" lang="pt-BR" sz="3200" spc="-1" strike="noStrike">
              <a:latin typeface="Nimbus Sans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Nimbus Sans"/>
              </a:rPr>
              <a:t>2.º nível da estrutura de tópicos</a:t>
            </a:r>
            <a:endParaRPr b="0" lang="pt-BR" sz="2800" spc="-1" strike="noStrike">
              <a:latin typeface="Nimbus Sans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Nimbus Sans"/>
              </a:rPr>
              <a:t>3.º nível da estrutura de tópicos</a:t>
            </a:r>
            <a:endParaRPr b="0" lang="pt-BR" sz="2400" spc="-1" strike="noStrike">
              <a:latin typeface="Nimbus Sans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Nimbus Sans"/>
              </a:rPr>
              <a:t>4.º nível da estrutura de tópicos</a:t>
            </a:r>
            <a:endParaRPr b="0" lang="pt-BR" sz="2000" spc="-1" strike="noStrike">
              <a:latin typeface="Nimbus Sans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Nimbus Sans"/>
              </a:rPr>
              <a:t>5.º nível da estrutura de tópicos</a:t>
            </a:r>
            <a:endParaRPr b="0" lang="pt-BR" sz="2000" spc="-1" strike="noStrike">
              <a:latin typeface="Nimbus Sans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Nimbus Sans"/>
              </a:rPr>
              <a:t>6.º nível da estrutura de tópicos</a:t>
            </a:r>
            <a:endParaRPr b="0" lang="pt-BR" sz="2000" spc="-1" strike="noStrike">
              <a:latin typeface="Nimbus Sans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Nimbus Sans"/>
              </a:rPr>
              <a:t>7.º nível da estrutura de tópicos</a:t>
            </a:r>
            <a:endParaRPr b="0" lang="pt-BR" sz="2000" spc="-1" strike="noStrike">
              <a:latin typeface="Nimbus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11562120" y="6227280"/>
            <a:ext cx="263880" cy="263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9" name="CustomShape 2"/>
          <p:cNvSpPr/>
          <p:nvPr/>
        </p:nvSpPr>
        <p:spPr>
          <a:xfrm>
            <a:off x="11562120" y="6227280"/>
            <a:ext cx="263880" cy="263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0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Nimbus Sans"/>
              </a:rPr>
              <a:t>Clique para editar o formato do texto do título</a:t>
            </a:r>
            <a:endParaRPr b="0" lang="pt-BR" sz="4400" spc="-1" strike="noStrike">
              <a:latin typeface="Nimbus Sans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Nimbus Sans"/>
              </a:rPr>
              <a:t>Clique para editar o formato do texto da estrutura de tópicos</a:t>
            </a:r>
            <a:endParaRPr b="0" lang="pt-BR" sz="3200" spc="-1" strike="noStrike">
              <a:latin typeface="Nimbus Sans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Nimbus Sans"/>
              </a:rPr>
              <a:t>2.º nível da estrutura de tópicos</a:t>
            </a:r>
            <a:endParaRPr b="0" lang="pt-BR" sz="2800" spc="-1" strike="noStrike">
              <a:latin typeface="Nimbus Sans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Nimbus Sans"/>
              </a:rPr>
              <a:t>3.º nível da estrutura de tópicos</a:t>
            </a:r>
            <a:endParaRPr b="0" lang="pt-BR" sz="2400" spc="-1" strike="noStrike">
              <a:latin typeface="Nimbus Sans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Nimbus Sans"/>
              </a:rPr>
              <a:t>4.º nível da estrutura de tópicos</a:t>
            </a:r>
            <a:endParaRPr b="0" lang="pt-BR" sz="2000" spc="-1" strike="noStrike">
              <a:latin typeface="Nimbus Sans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Nimbus Sans"/>
              </a:rPr>
              <a:t>5.º nível da estrutura de tópicos</a:t>
            </a:r>
            <a:endParaRPr b="0" lang="pt-BR" sz="2000" spc="-1" strike="noStrike">
              <a:latin typeface="Nimbus Sans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Nimbus Sans"/>
              </a:rPr>
              <a:t>6.º nível da estrutura de tópicos</a:t>
            </a:r>
            <a:endParaRPr b="0" lang="pt-BR" sz="2000" spc="-1" strike="noStrike">
              <a:latin typeface="Nimbus Sans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Nimbus Sans"/>
              </a:rPr>
              <a:t>7.º nível da estrutura de tópicos</a:t>
            </a:r>
            <a:endParaRPr b="0" lang="pt-BR" sz="2000" spc="-1" strike="noStrike">
              <a:latin typeface="Nimbus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11562120" y="6227280"/>
            <a:ext cx="263880" cy="263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9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Nimbus Sans"/>
              </a:rPr>
              <a:t>Clique para editar o formato do texto do título</a:t>
            </a:r>
            <a:endParaRPr b="0" lang="pt-BR" sz="4400" spc="-1" strike="noStrike">
              <a:latin typeface="Nimbus Sans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Nimbus Sans"/>
              </a:rPr>
              <a:t>Clique para editar o formato do texto da estrutura de tópicos</a:t>
            </a:r>
            <a:endParaRPr b="0" lang="pt-BR" sz="3200" spc="-1" strike="noStrike">
              <a:latin typeface="Nimbus Sans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Nimbus Sans"/>
              </a:rPr>
              <a:t>2.º nível da estrutura de tópicos</a:t>
            </a:r>
            <a:endParaRPr b="0" lang="pt-BR" sz="2800" spc="-1" strike="noStrike">
              <a:latin typeface="Nimbus Sans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Nimbus Sans"/>
              </a:rPr>
              <a:t>3.º nível da estrutura de tópicos</a:t>
            </a:r>
            <a:endParaRPr b="0" lang="pt-BR" sz="2400" spc="-1" strike="noStrike">
              <a:latin typeface="Nimbus Sans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Nimbus Sans"/>
              </a:rPr>
              <a:t>4.º nível da estrutura de tópicos</a:t>
            </a:r>
            <a:endParaRPr b="0" lang="pt-BR" sz="2000" spc="-1" strike="noStrike">
              <a:latin typeface="Nimbus Sans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Nimbus Sans"/>
              </a:rPr>
              <a:t>5.º nível da estrutura de tópicos</a:t>
            </a:r>
            <a:endParaRPr b="0" lang="pt-BR" sz="2000" spc="-1" strike="noStrike">
              <a:latin typeface="Nimbus Sans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Nimbus Sans"/>
              </a:rPr>
              <a:t>6.º nível da estrutura de tópicos</a:t>
            </a:r>
            <a:endParaRPr b="0" lang="pt-BR" sz="2000" spc="-1" strike="noStrike">
              <a:latin typeface="Nimbus Sans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Nimbus Sans"/>
              </a:rPr>
              <a:t>7.º nível da estrutura de tópicos</a:t>
            </a:r>
            <a:endParaRPr b="0" lang="pt-BR" sz="2000" spc="-1" strike="noStrike">
              <a:latin typeface="Nimbus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11562120" y="6227280"/>
            <a:ext cx="263880" cy="263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8" name="PlaceHolder 2"/>
          <p:cNvSpPr>
            <a:spLocks noGrp="1"/>
          </p:cNvSpPr>
          <p:nvPr>
            <p:ph type="title"/>
          </p:nvPr>
        </p:nvSpPr>
        <p:spPr>
          <a:xfrm>
            <a:off x="838080" y="454320"/>
            <a:ext cx="10513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pt-BR" sz="1800" spc="-1" strike="noStrike">
                <a:latin typeface="Nimbus Sans"/>
              </a:rPr>
              <a:t>Clique para editar o formato do texto do título</a:t>
            </a:r>
            <a:endParaRPr b="0" lang="pt-BR" sz="1800" spc="-1" strike="noStrike">
              <a:latin typeface="Nimbus Sans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Nimbus Sans"/>
              </a:rPr>
              <a:t>Clique para editar o formato do texto da estrutura de tópicos</a:t>
            </a:r>
            <a:endParaRPr b="0" lang="pt-BR" sz="3200" spc="-1" strike="noStrike">
              <a:latin typeface="Nimbus Sans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Nimbus Sans"/>
              </a:rPr>
              <a:t>2.º nível da estrutura de tópicos</a:t>
            </a:r>
            <a:endParaRPr b="0" lang="pt-BR" sz="2800" spc="-1" strike="noStrike">
              <a:latin typeface="Nimbus Sans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Nimbus Sans"/>
              </a:rPr>
              <a:t>3.º nível da estrutura de tópicos</a:t>
            </a:r>
            <a:endParaRPr b="0" lang="pt-BR" sz="2400" spc="-1" strike="noStrike">
              <a:latin typeface="Nimbus Sans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Nimbus Sans"/>
              </a:rPr>
              <a:t>4.º nível da estrutura de tópicos</a:t>
            </a:r>
            <a:endParaRPr b="0" lang="pt-BR" sz="2000" spc="-1" strike="noStrike">
              <a:latin typeface="Nimbus Sans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Nimbus Sans"/>
              </a:rPr>
              <a:t>5.º nível da estrutura de tópicos</a:t>
            </a:r>
            <a:endParaRPr b="0" lang="pt-BR" sz="2000" spc="-1" strike="noStrike">
              <a:latin typeface="Nimbus Sans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Nimbus Sans"/>
              </a:rPr>
              <a:t>6.º nível da estrutura de tópicos</a:t>
            </a:r>
            <a:endParaRPr b="0" lang="pt-BR" sz="2000" spc="-1" strike="noStrike">
              <a:latin typeface="Nimbus Sans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Nimbus Sans"/>
              </a:rPr>
              <a:t>7.º nível da estrutura de tópicos</a:t>
            </a:r>
            <a:endParaRPr b="0" lang="pt-BR" sz="2000" spc="-1" strike="noStrike">
              <a:latin typeface="Nimbus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11562120" y="6227280"/>
            <a:ext cx="263880" cy="263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7" name="CustomShape 2"/>
          <p:cNvSpPr/>
          <p:nvPr/>
        </p:nvSpPr>
        <p:spPr>
          <a:xfrm>
            <a:off x="11562120" y="6227280"/>
            <a:ext cx="263880" cy="263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8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Nimbus Sans"/>
              </a:rPr>
              <a:t>Clique para editar o formato do texto do título</a:t>
            </a:r>
            <a:endParaRPr b="0" lang="pt-BR" sz="4400" spc="-1" strike="noStrike">
              <a:latin typeface="Nimbus Sans"/>
            </a:endParaRPr>
          </a:p>
        </p:txBody>
      </p:sp>
      <p:sp>
        <p:nvSpPr>
          <p:cNvPr id="199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Nimbus Sans"/>
              </a:rPr>
              <a:t>Clique para editar o formato do texto da estrutura de tópicos</a:t>
            </a:r>
            <a:endParaRPr b="0" lang="pt-BR" sz="3200" spc="-1" strike="noStrike">
              <a:latin typeface="Nimbus Sans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Nimbus Sans"/>
              </a:rPr>
              <a:t>2.º nível da estrutura de tópicos</a:t>
            </a:r>
            <a:endParaRPr b="0" lang="pt-BR" sz="2800" spc="-1" strike="noStrike">
              <a:latin typeface="Nimbus Sans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Nimbus Sans"/>
              </a:rPr>
              <a:t>3.º nível da estrutura de tópicos</a:t>
            </a:r>
            <a:endParaRPr b="0" lang="pt-BR" sz="2400" spc="-1" strike="noStrike">
              <a:latin typeface="Nimbus Sans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Nimbus Sans"/>
              </a:rPr>
              <a:t>4.º nível da estrutura de tópicos</a:t>
            </a:r>
            <a:endParaRPr b="0" lang="pt-BR" sz="2000" spc="-1" strike="noStrike">
              <a:latin typeface="Nimbus Sans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Nimbus Sans"/>
              </a:rPr>
              <a:t>5.º nível da estrutura de tópicos</a:t>
            </a:r>
            <a:endParaRPr b="0" lang="pt-BR" sz="2000" spc="-1" strike="noStrike">
              <a:latin typeface="Nimbus Sans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Nimbus Sans"/>
              </a:rPr>
              <a:t>6.º nível da estrutura de tópicos</a:t>
            </a:r>
            <a:endParaRPr b="0" lang="pt-BR" sz="2000" spc="-1" strike="noStrike">
              <a:latin typeface="Nimbus Sans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Nimbus Sans"/>
              </a:rPr>
              <a:t>7.º nível da estrutura de tópicos</a:t>
            </a:r>
            <a:endParaRPr b="0" lang="pt-BR" sz="2000" spc="-1" strike="noStrike">
              <a:latin typeface="Nimbus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37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61.xml"/><Relationship Id="rId3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17.xml"/><Relationship Id="rId3" Type="http://schemas.openxmlformats.org/officeDocument/2006/relationships/notesSlide" Target="../notesSlides/notesSlide1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7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37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37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7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53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37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37.xml"/><Relationship Id="rId4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0" y="0"/>
            <a:ext cx="12186360" cy="6855480"/>
          </a:xfrm>
          <a:prstGeom prst="rect">
            <a:avLst/>
          </a:prstGeom>
          <a:blipFill rotWithShape="0">
            <a:blip r:embed="rId1"/>
            <a:stretch>
              <a:fillRect l="526488" t="0" r="526488" b="0"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3" name="CustomShape 2"/>
          <p:cNvSpPr/>
          <p:nvPr/>
        </p:nvSpPr>
        <p:spPr>
          <a:xfrm>
            <a:off x="1440" y="0"/>
            <a:ext cx="12187080" cy="6855480"/>
          </a:xfrm>
          <a:custGeom>
            <a:avLst/>
            <a:gdLst/>
            <a:ah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4" name="CustomShape 3"/>
          <p:cNvSpPr/>
          <p:nvPr/>
        </p:nvSpPr>
        <p:spPr>
          <a:xfrm>
            <a:off x="1584000" y="1329840"/>
            <a:ext cx="9141480" cy="212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62000"/>
          </a:bodyPr>
          <a:p>
            <a:pPr algn="ctr">
              <a:lnSpc>
                <a:spcPct val="125000"/>
              </a:lnSpc>
            </a:pPr>
            <a:r>
              <a:rPr b="1" lang="pt-BR" sz="8800" spc="-1" strike="noStrike">
                <a:solidFill>
                  <a:srgbClr val="ffffff"/>
                </a:solidFill>
                <a:latin typeface="Roboto"/>
                <a:ea typeface="DejaVu Sans"/>
              </a:rPr>
              <a:t>Excellentes</a:t>
            </a:r>
            <a:br/>
            <a:endParaRPr b="0" lang="pt-BR" sz="8800" spc="-1" strike="noStrike">
              <a:latin typeface="Nimbus Sans"/>
            </a:endParaRPr>
          </a:p>
        </p:txBody>
      </p:sp>
      <p:sp>
        <p:nvSpPr>
          <p:cNvPr id="245" name="CustomShape 4"/>
          <p:cNvSpPr/>
          <p:nvPr/>
        </p:nvSpPr>
        <p:spPr>
          <a:xfrm>
            <a:off x="2305080" y="3178800"/>
            <a:ext cx="7588800" cy="51840"/>
          </a:xfrm>
          <a:custGeom>
            <a:avLst/>
            <a:gdLst/>
            <a:ahLst/>
            <a:rect l="l" t="t" r="r" b="b"/>
            <a:pathLst>
              <a:path w="3935729" h="0">
                <a:moveTo>
                  <a:pt x="0" y="0"/>
                </a:moveTo>
                <a:lnTo>
                  <a:pt x="3935349" y="0"/>
                </a:lnTo>
              </a:path>
            </a:pathLst>
          </a:custGeom>
          <a:noFill/>
          <a:ln w="54720">
            <a:solidFill>
              <a:schemeClr val="accen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6" name="CustomShape 5"/>
          <p:cNvSpPr/>
          <p:nvPr/>
        </p:nvSpPr>
        <p:spPr>
          <a:xfrm>
            <a:off x="4186080" y="4434480"/>
            <a:ext cx="3825720" cy="146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1" lang="pt-BR" sz="1800" spc="-1" strike="noStrike">
                <a:solidFill>
                  <a:srgbClr val="feebd4"/>
                </a:solidFill>
                <a:latin typeface="Arial"/>
                <a:ea typeface="Arial "/>
              </a:rPr>
              <a:t>João Victor Simão</a:t>
            </a:r>
            <a:endParaRPr b="0" lang="pt-BR" sz="1800" spc="-1" strike="noStrike">
              <a:latin typeface="Nimbus Sans"/>
            </a:endParaRPr>
          </a:p>
          <a:p>
            <a:pPr algn="ctr">
              <a:lnSpc>
                <a:spcPct val="100000"/>
              </a:lnSpc>
            </a:pPr>
            <a:r>
              <a:rPr b="1" lang="pt-BR" sz="1800" spc="-1" strike="noStrike">
                <a:solidFill>
                  <a:srgbClr val="feebd4"/>
                </a:solidFill>
                <a:latin typeface="Arial "/>
                <a:ea typeface="Arial "/>
              </a:rPr>
              <a:t>Elieser de França Costa</a:t>
            </a:r>
            <a:endParaRPr b="0" lang="pt-BR" sz="1800" spc="-1" strike="noStrike">
              <a:latin typeface="Nimbus Sans"/>
            </a:endParaRPr>
          </a:p>
          <a:p>
            <a:pPr algn="ctr">
              <a:lnSpc>
                <a:spcPct val="100000"/>
              </a:lnSpc>
            </a:pPr>
            <a:r>
              <a:rPr b="1" lang="pt-BR" sz="1800" spc="-1" strike="noStrike">
                <a:solidFill>
                  <a:srgbClr val="feebd4"/>
                </a:solidFill>
                <a:latin typeface="Arial "/>
                <a:ea typeface="Arial "/>
              </a:rPr>
              <a:t>Igor Sene Idalgo</a:t>
            </a:r>
            <a:endParaRPr b="0" lang="pt-BR" sz="1800" spc="-1" strike="noStrike">
              <a:latin typeface="Nimbus Sans"/>
            </a:endParaRPr>
          </a:p>
          <a:p>
            <a:pPr algn="ctr">
              <a:lnSpc>
                <a:spcPct val="100000"/>
              </a:lnSpc>
            </a:pPr>
            <a:r>
              <a:rPr b="1" lang="pt-BR" sz="1800" spc="-1" strike="noStrike">
                <a:solidFill>
                  <a:srgbClr val="feebd4"/>
                </a:solidFill>
                <a:latin typeface="Arial "/>
                <a:ea typeface="Arial "/>
              </a:rPr>
              <a:t>João Pedro Esteves da Silva</a:t>
            </a:r>
            <a:endParaRPr b="0" lang="pt-BR" sz="1800" spc="-1" strike="noStrike">
              <a:latin typeface="Nimbus Sans"/>
            </a:endParaRPr>
          </a:p>
          <a:p>
            <a:pPr algn="ctr">
              <a:lnSpc>
                <a:spcPct val="100000"/>
              </a:lnSpc>
            </a:pPr>
            <a:r>
              <a:rPr b="1" lang="pt-BR" sz="1800" spc="-1" strike="noStrike">
                <a:solidFill>
                  <a:srgbClr val="feebd4"/>
                </a:solidFill>
                <a:latin typeface="Arial"/>
                <a:ea typeface="Arial "/>
              </a:rPr>
              <a:t>Tobias da Silva Lino</a:t>
            </a:r>
            <a:endParaRPr b="0" lang="pt-BR" sz="1800" spc="-1" strike="noStrike">
              <a:latin typeface="Nimbus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CustomShape 1"/>
          <p:cNvSpPr/>
          <p:nvPr/>
        </p:nvSpPr>
        <p:spPr>
          <a:xfrm>
            <a:off x="1080" y="3115440"/>
            <a:ext cx="12187080" cy="3741120"/>
          </a:xfrm>
          <a:prstGeom prst="ellipse">
            <a:avLst/>
          </a:prstGeom>
          <a:blipFill rotWithShape="0">
            <a:blip r:embed="rId1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0" name="CustomShape 2"/>
          <p:cNvSpPr/>
          <p:nvPr/>
        </p:nvSpPr>
        <p:spPr>
          <a:xfrm>
            <a:off x="0" y="3115440"/>
            <a:ext cx="12187080" cy="3740040"/>
          </a:xfrm>
          <a:custGeom>
            <a:avLst/>
            <a:gdLst/>
            <a:ah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1" name="CustomShape 3"/>
          <p:cNvSpPr/>
          <p:nvPr/>
        </p:nvSpPr>
        <p:spPr>
          <a:xfrm>
            <a:off x="669600" y="936000"/>
            <a:ext cx="9985680" cy="132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pt-BR" sz="3200" spc="-1" strike="noStrike">
                <a:solidFill>
                  <a:srgbClr val="107082"/>
                </a:solidFill>
                <a:latin typeface="Gill Sans MT"/>
                <a:ea typeface="DejaVu Sans"/>
              </a:rPr>
              <a:t>Ética No Sistema de Informação</a:t>
            </a:r>
            <a:endParaRPr b="0" lang="pt-BR" sz="3200" spc="-1" strike="noStrike">
              <a:latin typeface="Nimbus Sans"/>
            </a:endParaRPr>
          </a:p>
          <a:p>
            <a:pPr>
              <a:lnSpc>
                <a:spcPct val="90000"/>
              </a:lnSpc>
            </a:pPr>
            <a:endParaRPr b="0" lang="pt-BR" sz="3200" spc="-1" strike="noStrike">
              <a:latin typeface="Nimbus Sans"/>
            </a:endParaRPr>
          </a:p>
        </p:txBody>
      </p:sp>
      <p:sp>
        <p:nvSpPr>
          <p:cNvPr id="302" name="CustomShape 4"/>
          <p:cNvSpPr/>
          <p:nvPr/>
        </p:nvSpPr>
        <p:spPr>
          <a:xfrm>
            <a:off x="822600" y="1828080"/>
            <a:ext cx="5944680" cy="43200"/>
          </a:xfrm>
          <a:custGeom>
            <a:avLst/>
            <a:gdLst/>
            <a:ahLst/>
            <a:rect l="l" t="t" r="r" b="b"/>
            <a:pathLst>
              <a:path w="3931920" h="0">
                <a:moveTo>
                  <a:pt x="0" y="0"/>
                </a:moveTo>
                <a:lnTo>
                  <a:pt x="3931920" y="0"/>
                </a:lnTo>
              </a:path>
            </a:pathLst>
          </a:custGeom>
          <a:noFill/>
          <a:ln w="54720">
            <a:solidFill>
              <a:schemeClr val="accen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3" name="CustomShape 5"/>
          <p:cNvSpPr/>
          <p:nvPr/>
        </p:nvSpPr>
        <p:spPr>
          <a:xfrm>
            <a:off x="504000" y="2952000"/>
            <a:ext cx="6047280" cy="323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pt-BR" sz="2600" spc="-1" strike="noStrike">
                <a:solidFill>
                  <a:srgbClr val="ffffff"/>
                </a:solidFill>
                <a:latin typeface="Roboto"/>
                <a:ea typeface="DejaVu Sans"/>
              </a:rPr>
              <a:t>Salvando os dados dos clientes</a:t>
            </a:r>
            <a:endParaRPr b="0" lang="pt-BR" sz="2600" spc="-1" strike="noStrike">
              <a:latin typeface="Nimbus San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pt-BR" sz="2600" spc="-1" strike="noStrike">
              <a:latin typeface="Nimbus San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pt-BR" sz="2600" spc="-1" strike="noStrike">
                <a:solidFill>
                  <a:srgbClr val="ffffff"/>
                </a:solidFill>
                <a:latin typeface="Roboto"/>
                <a:ea typeface="DejaVu Sans"/>
              </a:rPr>
              <a:t>Quem tem acesso aos dados</a:t>
            </a:r>
            <a:endParaRPr b="0" lang="pt-BR" sz="2600" spc="-1" strike="noStrike">
              <a:latin typeface="Nimbus San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pt-BR" sz="2600" spc="-1" strike="noStrike">
              <a:latin typeface="Nimbus San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pt-BR" sz="2600" spc="-1" strike="noStrike">
                <a:solidFill>
                  <a:srgbClr val="ffffff"/>
                </a:solidFill>
                <a:latin typeface="Roboto"/>
                <a:ea typeface="DejaVu Sans"/>
              </a:rPr>
              <a:t>Segurança no registro de senhas</a:t>
            </a:r>
            <a:endParaRPr b="0" lang="pt-BR" sz="2600" spc="-1" strike="noStrike">
              <a:latin typeface="Nimbus Sans"/>
            </a:endParaRPr>
          </a:p>
        </p:txBody>
      </p:sp>
      <p:sp>
        <p:nvSpPr>
          <p:cNvPr id="304" name="CustomShape 6"/>
          <p:cNvSpPr/>
          <p:nvPr/>
        </p:nvSpPr>
        <p:spPr>
          <a:xfrm>
            <a:off x="223920" y="3600000"/>
            <a:ext cx="11726640" cy="374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60">
              <a:lnSpc>
                <a:spcPct val="100000"/>
              </a:lnSpc>
              <a:spcBef>
                <a:spcPts val="601"/>
              </a:spcBef>
            </a:pPr>
            <a:endParaRPr b="0" lang="pt-BR" sz="1800" spc="-1" strike="noStrike">
              <a:latin typeface="Nimbus Sans"/>
            </a:endParaRPr>
          </a:p>
          <a:p>
            <a:pPr marL="360">
              <a:lnSpc>
                <a:spcPct val="100000"/>
              </a:lnSpc>
              <a:spcBef>
                <a:spcPts val="601"/>
              </a:spcBef>
            </a:pPr>
            <a:endParaRPr b="0" lang="pt-BR" sz="1800" spc="-1" strike="noStrike">
              <a:latin typeface="Nimbus Sans"/>
            </a:endParaRPr>
          </a:p>
          <a:p>
            <a:pPr marL="360">
              <a:lnSpc>
                <a:spcPct val="100000"/>
              </a:lnSpc>
              <a:spcBef>
                <a:spcPts val="601"/>
              </a:spcBef>
            </a:pPr>
            <a:endParaRPr b="0" lang="pt-BR" sz="1800" spc="-1" strike="noStrike">
              <a:latin typeface="Nimbus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CustomShape 1"/>
          <p:cNvSpPr/>
          <p:nvPr/>
        </p:nvSpPr>
        <p:spPr>
          <a:xfrm>
            <a:off x="576000" y="144000"/>
            <a:ext cx="11275200" cy="6855480"/>
          </a:xfrm>
          <a:prstGeom prst="ellipse">
            <a:avLst/>
          </a:prstGeom>
          <a:blipFill rotWithShape="0">
            <a:blip r:embed="rId1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6" name="CustomShape 2"/>
          <p:cNvSpPr/>
          <p:nvPr/>
        </p:nvSpPr>
        <p:spPr>
          <a:xfrm>
            <a:off x="485280" y="360000"/>
            <a:ext cx="4048920" cy="5910480"/>
          </a:xfrm>
          <a:custGeom>
            <a:avLst/>
            <a:gdLst/>
            <a:ah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7" name="CustomShape 3"/>
          <p:cNvSpPr/>
          <p:nvPr/>
        </p:nvSpPr>
        <p:spPr>
          <a:xfrm>
            <a:off x="11562120" y="6227280"/>
            <a:ext cx="263880" cy="263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8" name="CustomShape 4"/>
          <p:cNvSpPr/>
          <p:nvPr/>
        </p:nvSpPr>
        <p:spPr>
          <a:xfrm>
            <a:off x="792000" y="1008000"/>
            <a:ext cx="5182200" cy="5182200"/>
          </a:xfrm>
          <a:custGeom>
            <a:avLst/>
            <a:gdLst/>
            <a:ah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9" name="CustomShape 5"/>
          <p:cNvSpPr/>
          <p:nvPr/>
        </p:nvSpPr>
        <p:spPr>
          <a:xfrm>
            <a:off x="1379880" y="1519200"/>
            <a:ext cx="4768200" cy="824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</a:pPr>
            <a:r>
              <a:rPr b="1" lang="pt-BR" sz="3000" spc="-1" strike="noStrike">
                <a:solidFill>
                  <a:srgbClr val="ffffff"/>
                </a:solidFill>
                <a:latin typeface="Gill Sans MT"/>
                <a:ea typeface="DejaVu Sans"/>
              </a:rPr>
              <a:t>Conclusão</a:t>
            </a:r>
            <a:endParaRPr b="0" lang="pt-BR" sz="3000" spc="-1" strike="noStrike">
              <a:latin typeface="Nimbus Sans"/>
            </a:endParaRPr>
          </a:p>
        </p:txBody>
      </p:sp>
      <p:sp>
        <p:nvSpPr>
          <p:cNvPr id="310" name="CustomShape 6"/>
          <p:cNvSpPr/>
          <p:nvPr/>
        </p:nvSpPr>
        <p:spPr>
          <a:xfrm>
            <a:off x="11458080" y="6175080"/>
            <a:ext cx="354600" cy="362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5E8EC1D-8E6B-44A6-A155-D102F00AF046}" type="slidenum">
              <a:rPr b="0" i="1" lang="pt-BR" sz="1000" spc="-1" strike="noStrike">
                <a:solidFill>
                  <a:srgbClr val="00292e"/>
                </a:solidFill>
                <a:latin typeface="Arial "/>
                <a:ea typeface="DejaVu Sans"/>
              </a:rPr>
              <a:t>11</a:t>
            </a:fld>
            <a:endParaRPr b="0" lang="pt-BR" sz="1000" spc="-1" strike="noStrike">
              <a:latin typeface="Nimbus Sans"/>
            </a:endParaRPr>
          </a:p>
        </p:txBody>
      </p:sp>
      <p:sp>
        <p:nvSpPr>
          <p:cNvPr id="311" name="CustomShape 7"/>
          <p:cNvSpPr/>
          <p:nvPr/>
        </p:nvSpPr>
        <p:spPr>
          <a:xfrm>
            <a:off x="2072520" y="3638160"/>
            <a:ext cx="4055400" cy="469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2" name="CustomShape 8"/>
          <p:cNvSpPr/>
          <p:nvPr/>
        </p:nvSpPr>
        <p:spPr>
          <a:xfrm>
            <a:off x="2072520" y="4433760"/>
            <a:ext cx="4055400" cy="399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3" name="CustomShape 9"/>
          <p:cNvSpPr/>
          <p:nvPr/>
        </p:nvSpPr>
        <p:spPr>
          <a:xfrm flipV="1">
            <a:off x="1449360" y="2153520"/>
            <a:ext cx="4020840" cy="73080"/>
          </a:xfrm>
          <a:custGeom>
            <a:avLst/>
            <a:gdLst/>
            <a:ahLst/>
            <a:rect l="l" t="t" r="r" b="b"/>
            <a:pathLst>
              <a:path w="2501265" h="0">
                <a:moveTo>
                  <a:pt x="0" y="0"/>
                </a:moveTo>
                <a:lnTo>
                  <a:pt x="2500883" y="0"/>
                </a:lnTo>
              </a:path>
            </a:pathLst>
          </a:custGeom>
          <a:noFill/>
          <a:ln w="54720">
            <a:solidFill>
              <a:schemeClr val="accen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4" name="CustomShape 10"/>
          <p:cNvSpPr/>
          <p:nvPr/>
        </p:nvSpPr>
        <p:spPr>
          <a:xfrm>
            <a:off x="1224000" y="2520000"/>
            <a:ext cx="4174200" cy="363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pt-BR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O problema das perdas</a:t>
            </a:r>
            <a:endParaRPr b="0" lang="pt-BR" sz="2400" spc="-1" strike="noStrike">
              <a:latin typeface="Nimbus Sans"/>
            </a:endParaRPr>
          </a:p>
          <a:p>
            <a:pPr>
              <a:lnSpc>
                <a:spcPct val="100000"/>
              </a:lnSpc>
            </a:pPr>
            <a:endParaRPr b="0" lang="pt-BR" sz="2400" spc="-1" strike="noStrike">
              <a:latin typeface="Nimbus Sans"/>
            </a:endParaRPr>
          </a:p>
          <a:p>
            <a:pPr>
              <a:lnSpc>
                <a:spcPct val="100000"/>
              </a:lnSpc>
            </a:pPr>
            <a:r>
              <a:rPr b="0" lang="pt-BR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Empréstimos em atraso</a:t>
            </a:r>
            <a:endParaRPr b="0" lang="pt-BR" sz="2400" spc="-1" strike="noStrike">
              <a:latin typeface="Nimbus Sans"/>
            </a:endParaRPr>
          </a:p>
          <a:p>
            <a:pPr>
              <a:lnSpc>
                <a:spcPct val="100000"/>
              </a:lnSpc>
            </a:pPr>
            <a:endParaRPr b="0" lang="pt-BR" sz="2400" spc="-1" strike="noStrike">
              <a:latin typeface="Nimbus Sans"/>
            </a:endParaRPr>
          </a:p>
          <a:p>
            <a:pPr>
              <a:lnSpc>
                <a:spcPct val="100000"/>
              </a:lnSpc>
            </a:pPr>
            <a:r>
              <a:rPr b="0" lang="pt-BR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Muitos papéis</a:t>
            </a:r>
            <a:endParaRPr b="0" lang="pt-BR" sz="2400" spc="-1" strike="noStrike">
              <a:latin typeface="Nimbus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Espaço Reservado para Conteúdo 6" descr=""/>
          <p:cNvPicPr/>
          <p:nvPr/>
        </p:nvPicPr>
        <p:blipFill>
          <a:blip r:embed="rId1"/>
          <a:stretch/>
        </p:blipFill>
        <p:spPr>
          <a:xfrm>
            <a:off x="1080" y="720"/>
            <a:ext cx="12187080" cy="6854040"/>
          </a:xfrm>
          <a:prstGeom prst="rect">
            <a:avLst/>
          </a:prstGeom>
          <a:ln>
            <a:noFill/>
          </a:ln>
        </p:spPr>
      </p:pic>
      <p:sp>
        <p:nvSpPr>
          <p:cNvPr id="316" name="CustomShape 1"/>
          <p:cNvSpPr/>
          <p:nvPr/>
        </p:nvSpPr>
        <p:spPr>
          <a:xfrm>
            <a:off x="360000" y="1224000"/>
            <a:ext cx="7199280" cy="4137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7" name="CustomShape 2"/>
          <p:cNvSpPr/>
          <p:nvPr/>
        </p:nvSpPr>
        <p:spPr>
          <a:xfrm flipV="1">
            <a:off x="900360" y="2979720"/>
            <a:ext cx="3850920" cy="43200"/>
          </a:xfrm>
          <a:custGeom>
            <a:avLst/>
            <a:gdLst/>
            <a:ahLst/>
            <a:rect l="l" t="t" r="r" b="b"/>
            <a:pathLst>
              <a:path w="4206240" h="0">
                <a:moveTo>
                  <a:pt x="0" y="0"/>
                </a:moveTo>
                <a:lnTo>
                  <a:pt x="4206240" y="0"/>
                </a:lnTo>
              </a:path>
            </a:pathLst>
          </a:custGeom>
          <a:noFill/>
          <a:ln w="54720">
            <a:solidFill>
              <a:schemeClr val="accen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8" name="CustomShape 3"/>
          <p:cNvSpPr/>
          <p:nvPr/>
        </p:nvSpPr>
        <p:spPr>
          <a:xfrm>
            <a:off x="838080" y="1701720"/>
            <a:ext cx="4856760" cy="132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1" lang="pt-BR" sz="5000" spc="-1" strike="noStrike">
                <a:solidFill>
                  <a:srgbClr val="ffffff"/>
                </a:solidFill>
                <a:latin typeface="Gill Sans MT"/>
                <a:ea typeface="DejaVu Sans"/>
              </a:rPr>
              <a:t>Repositório Oficial</a:t>
            </a:r>
            <a:endParaRPr b="0" lang="pt-BR" sz="5000" spc="-1" strike="noStrike">
              <a:latin typeface="Nimbus Sans"/>
            </a:endParaRPr>
          </a:p>
        </p:txBody>
      </p:sp>
      <p:sp>
        <p:nvSpPr>
          <p:cNvPr id="319" name="CustomShape 4"/>
          <p:cNvSpPr/>
          <p:nvPr/>
        </p:nvSpPr>
        <p:spPr>
          <a:xfrm>
            <a:off x="11458080" y="6175080"/>
            <a:ext cx="354600" cy="362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EFCF9BC-9089-4D88-9A46-6D7FC208B262}" type="slidenum">
              <a:rPr b="0" i="1" lang="pt-BR" sz="1000" spc="-1" strike="noStrike">
                <a:solidFill>
                  <a:srgbClr val="00292e"/>
                </a:solidFill>
                <a:latin typeface="Arial "/>
                <a:ea typeface="DejaVu Sans"/>
              </a:rPr>
              <a:t>12</a:t>
            </a:fld>
            <a:endParaRPr b="0" lang="pt-BR" sz="1000" spc="-1" strike="noStrike">
              <a:latin typeface="Nimbus Sans"/>
            </a:endParaRPr>
          </a:p>
        </p:txBody>
      </p:sp>
      <p:sp>
        <p:nvSpPr>
          <p:cNvPr id="320" name="CustomShape 5"/>
          <p:cNvSpPr/>
          <p:nvPr/>
        </p:nvSpPr>
        <p:spPr>
          <a:xfrm>
            <a:off x="564840" y="3528000"/>
            <a:ext cx="7055280" cy="39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ffffff"/>
                </a:solidFill>
                <a:latin typeface="Roboto"/>
                <a:ea typeface="DejaVu Sans"/>
              </a:rPr>
              <a:t>https://github.com/TobiasLino/InventoryControlSystem.git</a:t>
            </a:r>
            <a:endParaRPr b="0" lang="pt-BR" sz="2000" spc="-1" strike="noStrike">
              <a:latin typeface="Nimbus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Espaço Reservado para Conteúdo 7" descr=""/>
          <p:cNvPicPr/>
          <p:nvPr/>
        </p:nvPicPr>
        <p:blipFill>
          <a:blip r:embed="rId1"/>
          <a:stretch/>
        </p:blipFill>
        <p:spPr>
          <a:xfrm>
            <a:off x="2520" y="4680"/>
            <a:ext cx="6988680" cy="6846120"/>
          </a:xfrm>
          <a:prstGeom prst="rect">
            <a:avLst/>
          </a:prstGeom>
          <a:ln>
            <a:noFill/>
          </a:ln>
        </p:spPr>
      </p:pic>
      <p:sp>
        <p:nvSpPr>
          <p:cNvPr id="248" name="CustomShape 1"/>
          <p:cNvSpPr/>
          <p:nvPr/>
        </p:nvSpPr>
        <p:spPr>
          <a:xfrm>
            <a:off x="8181360" y="1359000"/>
            <a:ext cx="4008240" cy="4191480"/>
          </a:xfrm>
          <a:custGeom>
            <a:avLst/>
            <a:gdLst/>
            <a:ah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9" name="CustomShape 2"/>
          <p:cNvSpPr/>
          <p:nvPr/>
        </p:nvSpPr>
        <p:spPr>
          <a:xfrm>
            <a:off x="5502960" y="1692000"/>
            <a:ext cx="6687360" cy="3525480"/>
          </a:xfrm>
          <a:custGeom>
            <a:avLst/>
            <a:gdLst/>
            <a:ah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0" name="CustomShape 3"/>
          <p:cNvSpPr/>
          <p:nvPr/>
        </p:nvSpPr>
        <p:spPr>
          <a:xfrm>
            <a:off x="6207840" y="2331000"/>
            <a:ext cx="5163120" cy="83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pt-BR" sz="3200" spc="-1" strike="noStrike">
                <a:solidFill>
                  <a:srgbClr val="ffffff"/>
                </a:solidFill>
                <a:latin typeface="Gill Sans MT"/>
                <a:ea typeface="DejaVu Sans"/>
              </a:rPr>
              <a:t>Sistema de Controle de Estoque</a:t>
            </a:r>
            <a:endParaRPr b="0" lang="pt-BR" sz="3200" spc="-1" strike="noStrike">
              <a:latin typeface="Nimbus Sans"/>
            </a:endParaRPr>
          </a:p>
        </p:txBody>
      </p:sp>
      <p:sp>
        <p:nvSpPr>
          <p:cNvPr id="251" name="CustomShape 4"/>
          <p:cNvSpPr/>
          <p:nvPr/>
        </p:nvSpPr>
        <p:spPr>
          <a:xfrm>
            <a:off x="6297120" y="3269880"/>
            <a:ext cx="4718160" cy="41400"/>
          </a:xfrm>
          <a:custGeom>
            <a:avLst/>
            <a:gdLst/>
            <a:ahLst/>
            <a:rect l="l" t="t" r="r" b="b"/>
            <a:pathLst>
              <a:path w="2642870" h="0">
                <a:moveTo>
                  <a:pt x="0" y="0"/>
                </a:moveTo>
                <a:lnTo>
                  <a:pt x="2642616" y="0"/>
                </a:lnTo>
              </a:path>
            </a:pathLst>
          </a:custGeom>
          <a:noFill/>
          <a:ln w="54720">
            <a:solidFill>
              <a:schemeClr val="accen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2" name="CustomShape 5"/>
          <p:cNvSpPr/>
          <p:nvPr/>
        </p:nvSpPr>
        <p:spPr>
          <a:xfrm>
            <a:off x="6188400" y="3217680"/>
            <a:ext cx="5178960" cy="1532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3" name="CustomShape 6"/>
          <p:cNvSpPr/>
          <p:nvPr/>
        </p:nvSpPr>
        <p:spPr>
          <a:xfrm>
            <a:off x="6188400" y="3672000"/>
            <a:ext cx="5330880" cy="91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ffffff"/>
                </a:solidFill>
                <a:latin typeface="Roboto"/>
                <a:ea typeface="DejaVu Sans"/>
              </a:rPr>
              <a:t>Gerenciamento das informações de itens, clientes e empréstimos de uma obra social em São José dos Campos.</a:t>
            </a:r>
            <a:endParaRPr b="0" lang="pt-BR" sz="1800" spc="-1" strike="noStrike">
              <a:latin typeface="Nimbus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CustomShape 1"/>
          <p:cNvSpPr/>
          <p:nvPr/>
        </p:nvSpPr>
        <p:spPr>
          <a:xfrm>
            <a:off x="576000" y="144000"/>
            <a:ext cx="11275200" cy="6855480"/>
          </a:xfrm>
          <a:prstGeom prst="ellipse">
            <a:avLst/>
          </a:prstGeom>
          <a:blipFill rotWithShape="0">
            <a:blip r:embed="rId1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5" name="CustomShape 2"/>
          <p:cNvSpPr/>
          <p:nvPr/>
        </p:nvSpPr>
        <p:spPr>
          <a:xfrm>
            <a:off x="485280" y="360000"/>
            <a:ext cx="4048920" cy="5910480"/>
          </a:xfrm>
          <a:custGeom>
            <a:avLst/>
            <a:gdLst/>
            <a:ah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6" name="CustomShape 3"/>
          <p:cNvSpPr/>
          <p:nvPr/>
        </p:nvSpPr>
        <p:spPr>
          <a:xfrm>
            <a:off x="11562120" y="6227280"/>
            <a:ext cx="263880" cy="263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7" name="CustomShape 4"/>
          <p:cNvSpPr/>
          <p:nvPr/>
        </p:nvSpPr>
        <p:spPr>
          <a:xfrm>
            <a:off x="792000" y="1008000"/>
            <a:ext cx="5182200" cy="5182200"/>
          </a:xfrm>
          <a:custGeom>
            <a:avLst/>
            <a:gdLst/>
            <a:ah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8" name="CustomShape 5"/>
          <p:cNvSpPr/>
          <p:nvPr/>
        </p:nvSpPr>
        <p:spPr>
          <a:xfrm>
            <a:off x="1379880" y="1519200"/>
            <a:ext cx="4768200" cy="824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</a:pPr>
            <a:r>
              <a:rPr b="1" lang="pt-BR" sz="3000" spc="-1" strike="noStrike">
                <a:solidFill>
                  <a:srgbClr val="ffffff"/>
                </a:solidFill>
                <a:latin typeface="Gill Sans MT"/>
                <a:ea typeface="DejaVu Sans"/>
              </a:rPr>
              <a:t>Motivação</a:t>
            </a:r>
            <a:endParaRPr b="0" lang="pt-BR" sz="3000" spc="-1" strike="noStrike">
              <a:latin typeface="Nimbus Sans"/>
            </a:endParaRPr>
          </a:p>
        </p:txBody>
      </p:sp>
      <p:sp>
        <p:nvSpPr>
          <p:cNvPr id="259" name="CustomShape 6"/>
          <p:cNvSpPr/>
          <p:nvPr/>
        </p:nvSpPr>
        <p:spPr>
          <a:xfrm>
            <a:off x="11458080" y="6175080"/>
            <a:ext cx="354600" cy="362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576DDED-4F14-4913-AC37-7259054A200B}" type="slidenum">
              <a:rPr b="0" i="1" lang="pt-BR" sz="1000" spc="-1" strike="noStrike">
                <a:solidFill>
                  <a:srgbClr val="00292e"/>
                </a:solidFill>
                <a:latin typeface="Arial "/>
                <a:ea typeface="DejaVu Sans"/>
              </a:rPr>
              <a:t>3</a:t>
            </a:fld>
            <a:endParaRPr b="0" lang="pt-BR" sz="1000" spc="-1" strike="noStrike">
              <a:latin typeface="Nimbus Sans"/>
            </a:endParaRPr>
          </a:p>
        </p:txBody>
      </p:sp>
      <p:sp>
        <p:nvSpPr>
          <p:cNvPr id="260" name="CustomShape 7"/>
          <p:cNvSpPr/>
          <p:nvPr/>
        </p:nvSpPr>
        <p:spPr>
          <a:xfrm>
            <a:off x="2072520" y="3638160"/>
            <a:ext cx="4055400" cy="469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1" name="CustomShape 8"/>
          <p:cNvSpPr/>
          <p:nvPr/>
        </p:nvSpPr>
        <p:spPr>
          <a:xfrm>
            <a:off x="2072520" y="4433760"/>
            <a:ext cx="4055400" cy="399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2" name="CustomShape 9"/>
          <p:cNvSpPr/>
          <p:nvPr/>
        </p:nvSpPr>
        <p:spPr>
          <a:xfrm flipV="1">
            <a:off x="1449360" y="2153520"/>
            <a:ext cx="4020840" cy="73080"/>
          </a:xfrm>
          <a:custGeom>
            <a:avLst/>
            <a:gdLst/>
            <a:ahLst/>
            <a:rect l="l" t="t" r="r" b="b"/>
            <a:pathLst>
              <a:path w="2501265" h="0">
                <a:moveTo>
                  <a:pt x="0" y="0"/>
                </a:moveTo>
                <a:lnTo>
                  <a:pt x="2500883" y="0"/>
                </a:lnTo>
              </a:path>
            </a:pathLst>
          </a:custGeom>
          <a:noFill/>
          <a:ln w="54720">
            <a:solidFill>
              <a:schemeClr val="accen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CustomShape 10"/>
          <p:cNvSpPr/>
          <p:nvPr/>
        </p:nvSpPr>
        <p:spPr>
          <a:xfrm>
            <a:off x="1224000" y="2520000"/>
            <a:ext cx="4174200" cy="363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pt-BR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O problema das perdas</a:t>
            </a:r>
            <a:endParaRPr b="0" lang="pt-BR" sz="2400" spc="-1" strike="noStrike">
              <a:latin typeface="Nimbus Sans"/>
            </a:endParaRPr>
          </a:p>
          <a:p>
            <a:pPr>
              <a:lnSpc>
                <a:spcPct val="100000"/>
              </a:lnSpc>
            </a:pPr>
            <a:endParaRPr b="0" lang="pt-BR" sz="2400" spc="-1" strike="noStrike">
              <a:latin typeface="Nimbus Sans"/>
            </a:endParaRPr>
          </a:p>
          <a:p>
            <a:pPr>
              <a:lnSpc>
                <a:spcPct val="100000"/>
              </a:lnSpc>
            </a:pPr>
            <a:r>
              <a:rPr b="0" lang="pt-BR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Empréstimos em atraso</a:t>
            </a:r>
            <a:endParaRPr b="0" lang="pt-BR" sz="2400" spc="-1" strike="noStrike">
              <a:latin typeface="Nimbus Sans"/>
            </a:endParaRPr>
          </a:p>
          <a:p>
            <a:pPr>
              <a:lnSpc>
                <a:spcPct val="100000"/>
              </a:lnSpc>
            </a:pPr>
            <a:endParaRPr b="0" lang="pt-BR" sz="2400" spc="-1" strike="noStrike">
              <a:latin typeface="Nimbus Sans"/>
            </a:endParaRPr>
          </a:p>
          <a:p>
            <a:pPr>
              <a:lnSpc>
                <a:spcPct val="100000"/>
              </a:lnSpc>
            </a:pPr>
            <a:r>
              <a:rPr b="0" lang="pt-BR" sz="2400" spc="-1" strike="noStrike">
                <a:solidFill>
                  <a:srgbClr val="ffffff"/>
                </a:solidFill>
                <a:latin typeface="Tw Cen MT"/>
                <a:ea typeface="DejaVu Sans"/>
              </a:rPr>
              <a:t>Muitos papéis</a:t>
            </a:r>
            <a:endParaRPr b="0" lang="pt-BR" sz="2400" spc="-1" strike="noStrike">
              <a:latin typeface="Nimbus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1080" y="3115440"/>
            <a:ext cx="12187080" cy="3741120"/>
          </a:xfrm>
          <a:prstGeom prst="ellipse">
            <a:avLst/>
          </a:prstGeom>
          <a:blipFill rotWithShape="0">
            <a:blip r:embed="rId1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5" name="CustomShape 2"/>
          <p:cNvSpPr/>
          <p:nvPr/>
        </p:nvSpPr>
        <p:spPr>
          <a:xfrm>
            <a:off x="0" y="3115800"/>
            <a:ext cx="12187080" cy="3740040"/>
          </a:xfrm>
          <a:custGeom>
            <a:avLst/>
            <a:gdLst/>
            <a:ah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6" name="CustomShape 3"/>
          <p:cNvSpPr/>
          <p:nvPr/>
        </p:nvSpPr>
        <p:spPr>
          <a:xfrm>
            <a:off x="720000" y="979560"/>
            <a:ext cx="9985680" cy="132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pt-BR" sz="3200" spc="-1" strike="noStrike">
                <a:solidFill>
                  <a:srgbClr val="107082"/>
                </a:solidFill>
                <a:latin typeface="Gill Sans MT"/>
                <a:ea typeface="DejaVu Sans"/>
              </a:rPr>
              <a:t>Sistema de Gerenciamento de Estoque de uma Obra Social</a:t>
            </a:r>
            <a:endParaRPr b="0" lang="pt-BR" sz="3200" spc="-1" strike="noStrike">
              <a:latin typeface="Nimbus Sans"/>
            </a:endParaRPr>
          </a:p>
          <a:p>
            <a:pPr>
              <a:lnSpc>
                <a:spcPct val="90000"/>
              </a:lnSpc>
            </a:pPr>
            <a:endParaRPr b="0" lang="pt-BR" sz="3200" spc="-1" strike="noStrike">
              <a:latin typeface="Nimbus Sans"/>
            </a:endParaRPr>
          </a:p>
        </p:txBody>
      </p:sp>
      <p:sp>
        <p:nvSpPr>
          <p:cNvPr id="267" name="CustomShape 4"/>
          <p:cNvSpPr/>
          <p:nvPr/>
        </p:nvSpPr>
        <p:spPr>
          <a:xfrm>
            <a:off x="1001880" y="2619360"/>
            <a:ext cx="5008680" cy="43200"/>
          </a:xfrm>
          <a:custGeom>
            <a:avLst/>
            <a:gdLst/>
            <a:ahLst/>
            <a:rect l="l" t="t" r="r" b="b"/>
            <a:pathLst>
              <a:path w="3931920" h="0">
                <a:moveTo>
                  <a:pt x="0" y="0"/>
                </a:moveTo>
                <a:lnTo>
                  <a:pt x="3931920" y="0"/>
                </a:lnTo>
              </a:path>
            </a:pathLst>
          </a:custGeom>
          <a:noFill/>
          <a:ln w="54720">
            <a:solidFill>
              <a:schemeClr val="accen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8" name="CustomShape 5"/>
          <p:cNvSpPr/>
          <p:nvPr/>
        </p:nvSpPr>
        <p:spPr>
          <a:xfrm>
            <a:off x="720000" y="3024000"/>
            <a:ext cx="9009360" cy="367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4000"/>
          </a:bodyPr>
          <a:p>
            <a:pPr>
              <a:lnSpc>
                <a:spcPct val="100000"/>
              </a:lnSpc>
              <a:spcBef>
                <a:spcPts val="601"/>
              </a:spcBef>
            </a:pPr>
            <a:endParaRPr b="0" lang="pt-BR" sz="1800" spc="-1" strike="noStrike">
              <a:latin typeface="Nimbus Sans"/>
            </a:endParaRPr>
          </a:p>
          <a:p>
            <a:pPr marL="285840" indent="-283680">
              <a:lnSpc>
                <a:spcPct val="100000"/>
              </a:lnSpc>
              <a:spcBef>
                <a:spcPts val="601"/>
              </a:spcBef>
              <a:buClr>
                <a:srgbClr val="ffffff"/>
              </a:buClr>
              <a:buFont typeface="Arial"/>
              <a:buChar char="•"/>
            </a:pPr>
            <a:r>
              <a:rPr b="0" lang="pt-BR" sz="3600" spc="-1" strike="noStrike">
                <a:solidFill>
                  <a:srgbClr val="ffffff"/>
                </a:solidFill>
                <a:latin typeface="Roboto"/>
                <a:ea typeface="DejaVu Sans"/>
              </a:rPr>
              <a:t>Gerenciar os empréstimos realizados.</a:t>
            </a:r>
            <a:endParaRPr b="0" lang="pt-BR" sz="3600" spc="-1" strike="noStrike">
              <a:latin typeface="Nimbus Sans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pt-BR" sz="3600" spc="-1" strike="noStrike">
              <a:latin typeface="Nimbus Sans"/>
            </a:endParaRPr>
          </a:p>
          <a:p>
            <a:pPr marL="285840" indent="-284040">
              <a:lnSpc>
                <a:spcPct val="100000"/>
              </a:lnSpc>
              <a:spcBef>
                <a:spcPts val="601"/>
              </a:spcBef>
              <a:buClr>
                <a:srgbClr val="f2f2f2"/>
              </a:buClr>
              <a:buFont typeface="Arial"/>
              <a:buChar char="•"/>
            </a:pPr>
            <a:r>
              <a:rPr b="0" lang="pt-BR" sz="3600" spc="-1" strike="noStrike">
                <a:solidFill>
                  <a:srgbClr val="f2f2f2"/>
                </a:solidFill>
                <a:latin typeface="Roboto"/>
                <a:ea typeface="DejaVu Sans"/>
              </a:rPr>
              <a:t>Gerenciar os itens doados e recebidos pela instituição.</a:t>
            </a:r>
            <a:endParaRPr b="0" lang="pt-BR" sz="3600" spc="-1" strike="noStrike">
              <a:latin typeface="Nimbus Sans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pt-BR" sz="3600" spc="-1" strike="noStrike">
              <a:latin typeface="Nimbus Sans"/>
            </a:endParaRPr>
          </a:p>
          <a:p>
            <a:pPr marL="285840" indent="-284040">
              <a:lnSpc>
                <a:spcPct val="100000"/>
              </a:lnSpc>
              <a:spcBef>
                <a:spcPts val="601"/>
              </a:spcBef>
              <a:buClr>
                <a:srgbClr val="f2f2f2"/>
              </a:buClr>
              <a:buFont typeface="Arial"/>
              <a:buChar char="•"/>
            </a:pPr>
            <a:r>
              <a:rPr b="0" lang="pt-BR" sz="3600" spc="-1" strike="noStrike">
                <a:solidFill>
                  <a:srgbClr val="f2f2f2"/>
                </a:solidFill>
                <a:latin typeface="Roboto"/>
                <a:ea typeface="DejaVu Sans"/>
              </a:rPr>
              <a:t>Cadastro dos clientes/emprestantes.</a:t>
            </a:r>
            <a:endParaRPr b="0" lang="pt-BR" sz="3600" spc="-1" strike="noStrike">
              <a:latin typeface="Nimbus Sans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pt-BR" sz="3600" spc="-1" strike="noStrike">
              <a:latin typeface="Nimbus Sans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b="0" lang="pt-BR" sz="3600" spc="-1" strike="noStrike">
              <a:latin typeface="Nimbus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CustomShape 1"/>
          <p:cNvSpPr/>
          <p:nvPr/>
        </p:nvSpPr>
        <p:spPr>
          <a:xfrm>
            <a:off x="1080" y="3115440"/>
            <a:ext cx="12187080" cy="3741120"/>
          </a:xfrm>
          <a:prstGeom prst="ellipse">
            <a:avLst/>
          </a:prstGeom>
          <a:blipFill rotWithShape="0">
            <a:blip r:embed="rId1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0" name="CustomShape 2"/>
          <p:cNvSpPr/>
          <p:nvPr/>
        </p:nvSpPr>
        <p:spPr>
          <a:xfrm>
            <a:off x="4320" y="2303640"/>
            <a:ext cx="12187080" cy="4552560"/>
          </a:xfrm>
          <a:custGeom>
            <a:avLst/>
            <a:gdLst/>
            <a:ah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1" name="CustomShape 3"/>
          <p:cNvSpPr/>
          <p:nvPr/>
        </p:nvSpPr>
        <p:spPr>
          <a:xfrm>
            <a:off x="745560" y="979920"/>
            <a:ext cx="9985680" cy="132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pt-BR" sz="3200" spc="-1" strike="noStrike">
                <a:solidFill>
                  <a:srgbClr val="107082"/>
                </a:solidFill>
                <a:latin typeface="Gill Sans MT"/>
                <a:ea typeface="DejaVu Sans"/>
              </a:rPr>
              <a:t>Sistema Sóciotécnico</a:t>
            </a:r>
            <a:endParaRPr b="0" lang="pt-BR" sz="3200" spc="-1" strike="noStrike">
              <a:latin typeface="Nimbus Sans"/>
            </a:endParaRPr>
          </a:p>
          <a:p>
            <a:pPr>
              <a:lnSpc>
                <a:spcPct val="90000"/>
              </a:lnSpc>
            </a:pPr>
            <a:endParaRPr b="0" lang="pt-BR" sz="3200" spc="-1" strike="noStrike">
              <a:latin typeface="Nimbus Sans"/>
            </a:endParaRPr>
          </a:p>
        </p:txBody>
      </p:sp>
      <p:sp>
        <p:nvSpPr>
          <p:cNvPr id="272" name="CustomShape 4"/>
          <p:cNvSpPr/>
          <p:nvPr/>
        </p:nvSpPr>
        <p:spPr>
          <a:xfrm>
            <a:off x="822600" y="1872000"/>
            <a:ext cx="5008680" cy="43200"/>
          </a:xfrm>
          <a:custGeom>
            <a:avLst/>
            <a:gdLst/>
            <a:ahLst/>
            <a:rect l="l" t="t" r="r" b="b"/>
            <a:pathLst>
              <a:path w="3931920" h="0">
                <a:moveTo>
                  <a:pt x="0" y="0"/>
                </a:moveTo>
                <a:lnTo>
                  <a:pt x="3931920" y="0"/>
                </a:lnTo>
              </a:path>
            </a:pathLst>
          </a:custGeom>
          <a:noFill/>
          <a:ln w="54720">
            <a:solidFill>
              <a:schemeClr val="accen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3" name="CustomShape 5"/>
          <p:cNvSpPr/>
          <p:nvPr/>
        </p:nvSpPr>
        <p:spPr>
          <a:xfrm>
            <a:off x="936000" y="3024000"/>
            <a:ext cx="11726640" cy="347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60">
              <a:lnSpc>
                <a:spcPct val="100000"/>
              </a:lnSpc>
              <a:spcBef>
                <a:spcPts val="601"/>
              </a:spcBef>
            </a:pPr>
            <a:r>
              <a:rPr b="0" lang="pt-BR" sz="2600" spc="-1" strike="noStrike">
                <a:solidFill>
                  <a:srgbClr val="ffffff"/>
                </a:solidFill>
                <a:latin typeface="Roboto"/>
                <a:ea typeface="DejaVu Sans"/>
              </a:rPr>
              <a:t>Usuários realizam diversas tarefas</a:t>
            </a:r>
            <a:endParaRPr b="0" lang="pt-BR" sz="2600" spc="-1" strike="noStrike">
              <a:latin typeface="Nimbus Sans"/>
            </a:endParaRPr>
          </a:p>
          <a:p>
            <a:pPr marL="360">
              <a:lnSpc>
                <a:spcPct val="100000"/>
              </a:lnSpc>
              <a:spcBef>
                <a:spcPts val="601"/>
              </a:spcBef>
            </a:pPr>
            <a:endParaRPr b="0" lang="pt-BR" sz="2600" spc="-1" strike="noStrike">
              <a:latin typeface="Nimbus Sans"/>
            </a:endParaRPr>
          </a:p>
          <a:p>
            <a:pPr marL="360">
              <a:lnSpc>
                <a:spcPct val="100000"/>
              </a:lnSpc>
              <a:spcBef>
                <a:spcPts val="601"/>
              </a:spcBef>
            </a:pPr>
            <a:r>
              <a:rPr b="0" lang="pt-BR" sz="2600" spc="-1" strike="noStrike">
                <a:solidFill>
                  <a:srgbClr val="ffffff"/>
                </a:solidFill>
                <a:latin typeface="Roboto"/>
                <a:ea typeface="DejaVu Sans"/>
              </a:rPr>
              <a:t>Cadastro de Funcionários</a:t>
            </a:r>
            <a:endParaRPr b="0" lang="pt-BR" sz="2600" spc="-1" strike="noStrike">
              <a:latin typeface="Nimbus Sans"/>
            </a:endParaRPr>
          </a:p>
          <a:p>
            <a:pPr marL="360">
              <a:lnSpc>
                <a:spcPct val="100000"/>
              </a:lnSpc>
              <a:spcBef>
                <a:spcPts val="601"/>
              </a:spcBef>
            </a:pPr>
            <a:r>
              <a:rPr b="0" lang="pt-BR" sz="2600" spc="-1" strike="noStrike">
                <a:solidFill>
                  <a:srgbClr val="ffffff"/>
                </a:solidFill>
                <a:latin typeface="Roboto"/>
                <a:ea typeface="DejaVu Sans"/>
              </a:rPr>
              <a:t>Empréstimos</a:t>
            </a:r>
            <a:endParaRPr b="0" lang="pt-BR" sz="2600" spc="-1" strike="noStrike">
              <a:latin typeface="Nimbus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Espaço Reservado para Conteúdo 6" descr=""/>
          <p:cNvPicPr/>
          <p:nvPr/>
        </p:nvPicPr>
        <p:blipFill>
          <a:blip r:embed="rId1"/>
          <a:stretch/>
        </p:blipFill>
        <p:spPr>
          <a:xfrm>
            <a:off x="1080" y="0"/>
            <a:ext cx="12187080" cy="6854040"/>
          </a:xfrm>
          <a:prstGeom prst="rect">
            <a:avLst/>
          </a:prstGeom>
          <a:ln>
            <a:noFill/>
          </a:ln>
        </p:spPr>
      </p:pic>
      <p:sp>
        <p:nvSpPr>
          <p:cNvPr id="275" name="CustomShape 1"/>
          <p:cNvSpPr/>
          <p:nvPr/>
        </p:nvSpPr>
        <p:spPr>
          <a:xfrm>
            <a:off x="1080" y="0"/>
            <a:ext cx="12187080" cy="6855480"/>
          </a:xfrm>
          <a:custGeom>
            <a:avLst/>
            <a:gdLst/>
            <a:ah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6" name="CustomShape 2"/>
          <p:cNvSpPr/>
          <p:nvPr/>
        </p:nvSpPr>
        <p:spPr>
          <a:xfrm>
            <a:off x="806040" y="330120"/>
            <a:ext cx="10513080" cy="132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pt-BR" sz="3200" spc="-1" strike="noStrike">
                <a:solidFill>
                  <a:srgbClr val="ffffff"/>
                </a:solidFill>
                <a:latin typeface="Gill Sans MT"/>
                <a:ea typeface="DejaVu Sans"/>
              </a:rPr>
              <a:t>Processamento</a:t>
            </a:r>
            <a:endParaRPr b="0" lang="pt-BR" sz="3200" spc="-1" strike="noStrike">
              <a:latin typeface="Nimbus Sans"/>
            </a:endParaRPr>
          </a:p>
        </p:txBody>
      </p:sp>
      <p:graphicFrame>
        <p:nvGraphicFramePr>
          <p:cNvPr id="277" name="Table 3"/>
          <p:cNvGraphicFramePr/>
          <p:nvPr/>
        </p:nvGraphicFramePr>
        <p:xfrm>
          <a:off x="859320" y="2544840"/>
          <a:ext cx="10311480" cy="3574800"/>
        </p:xfrm>
        <a:graphic>
          <a:graphicData uri="http://schemas.openxmlformats.org/drawingml/2006/table">
            <a:tbl>
              <a:tblPr/>
              <a:tblGrid>
                <a:gridCol w="2549880"/>
                <a:gridCol w="5025600"/>
                <a:gridCol w="2736360"/>
              </a:tblGrid>
              <a:tr h="747720"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pt-BR" sz="3200" spc="-1" strike="noStrike">
                          <a:solidFill>
                            <a:srgbClr val="ffffff"/>
                          </a:solidFill>
                          <a:latin typeface="Gill Sans MT"/>
                          <a:ea typeface="DejaVu Sans"/>
                        </a:rPr>
                        <a:t>Entrada</a:t>
                      </a:r>
                      <a:endParaRPr b="0" lang="pt-BR" sz="3200" spc="-1" strike="noStrike">
                        <a:latin typeface="Nimbus Sans"/>
                      </a:endParaRPr>
                    </a:p>
                  </a:txBody>
                  <a:tcPr marL="91440" marR="91440">
                    <a:lnL w="12240">
                      <a:solidFill>
                        <a:srgbClr val="64b2c1"/>
                      </a:solidFill>
                    </a:lnL>
                    <a:lnR w="12240">
                      <a:solidFill>
                        <a:srgbClr val="64b2c1"/>
                      </a:solidFill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pt-BR" sz="3200" spc="-1" strike="noStrike">
                          <a:solidFill>
                            <a:srgbClr val="ffffff"/>
                          </a:solidFill>
                          <a:latin typeface="Gill Sans MT"/>
                          <a:ea typeface="DejaVu Sans"/>
                        </a:rPr>
                        <a:t>Processamento</a:t>
                      </a:r>
                      <a:endParaRPr b="0" lang="pt-BR" sz="3200" spc="-1" strike="noStrike">
                        <a:latin typeface="Nimbus Sans"/>
                      </a:endParaRPr>
                    </a:p>
                  </a:txBody>
                  <a:tcPr marL="91440" marR="91440">
                    <a:lnL w="12240">
                      <a:solidFill>
                        <a:srgbClr val="64b2c1"/>
                      </a:solidFill>
                    </a:lnL>
                    <a:lnR w="12240">
                      <a:solidFill>
                        <a:srgbClr val="64b2c1"/>
                      </a:solidFill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pt-BR" sz="3200" spc="-1" strike="noStrike">
                          <a:solidFill>
                            <a:srgbClr val="ffffff"/>
                          </a:solidFill>
                          <a:latin typeface="Gill Sans MT"/>
                          <a:ea typeface="DejaVu Sans"/>
                        </a:rPr>
                        <a:t>Saída</a:t>
                      </a:r>
                      <a:endParaRPr b="0" lang="pt-BR" sz="3200" spc="-1" strike="noStrike">
                        <a:latin typeface="Nimbus Sans"/>
                      </a:endParaRPr>
                    </a:p>
                  </a:txBody>
                  <a:tcPr marL="91440" marR="91440">
                    <a:lnL w="12240">
                      <a:solidFill>
                        <a:srgbClr val="64b2c1"/>
                      </a:solidFill>
                    </a:lnL>
                    <a:lnR w="12240">
                      <a:solidFill>
                        <a:srgbClr val="64b2c1"/>
                      </a:solidFill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</a:tr>
              <a:tr h="2827440"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pt-BR" sz="2400" spc="-1" strike="noStrike">
                          <a:solidFill>
                            <a:srgbClr val="ffffff"/>
                          </a:solidFill>
                          <a:latin typeface="Roboto"/>
                          <a:ea typeface="DejaVu Sans"/>
                        </a:rPr>
                        <a:t>Dados de itens;</a:t>
                      </a:r>
                      <a:endParaRPr b="0" lang="pt-BR" sz="2400" spc="-1" strike="noStrike">
                        <a:latin typeface="Nimbus Sans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pt-BR" sz="2400" spc="-1" strike="noStrike">
                          <a:solidFill>
                            <a:srgbClr val="ffffff"/>
                          </a:solidFill>
                          <a:latin typeface="Roboto"/>
                          <a:ea typeface="DejaVu Sans"/>
                        </a:rPr>
                        <a:t>Dados dos clientes;</a:t>
                      </a:r>
                      <a:endParaRPr b="0" lang="pt-BR" sz="2400" spc="-1" strike="noStrike">
                        <a:latin typeface="Nimbus Sans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pt-BR" sz="2400" spc="-1" strike="noStrike">
                          <a:solidFill>
                            <a:srgbClr val="ffffff"/>
                          </a:solidFill>
                          <a:latin typeface="Roboto"/>
                          <a:ea typeface="DejaVu Sans"/>
                        </a:rPr>
                        <a:t>Dados dos Empréstimo.</a:t>
                      </a:r>
                      <a:endParaRPr b="0" lang="pt-BR" sz="2400" spc="-1" strike="noStrike">
                        <a:latin typeface="Nimbus Sans"/>
                      </a:endParaRPr>
                    </a:p>
                  </a:txBody>
                  <a:tcPr marL="91440" marR="91440">
                    <a:lnL w="12240">
                      <a:solidFill>
                        <a:srgbClr val="64b2c1"/>
                      </a:solidFill>
                    </a:lnL>
                    <a:lnR w="12240">
                      <a:solidFill>
                        <a:srgbClr val="64b2c1"/>
                      </a:solidFill>
                    </a:lnR>
                    <a:lnT w="38160">
                      <a:noFill/>
                    </a:lnT>
                    <a:lnB w="12240">
                      <a:solidFill>
                        <a:srgbClr val="64b2c1"/>
                      </a:solidFill>
                    </a:lnB>
                    <a:noFill/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i="1" lang="pt-BR" sz="2200" spc="-21" strike="noStrike">
                          <a:solidFill>
                            <a:srgbClr val="ffffff"/>
                          </a:solidFill>
                          <a:latin typeface="Roboto"/>
                          <a:ea typeface="DejaVu Sans"/>
                        </a:rPr>
                        <a:t>Abre planilha com informações;</a:t>
                      </a:r>
                      <a:endParaRPr b="0" lang="pt-BR" sz="2200" spc="-1" strike="noStrike">
                        <a:latin typeface="Nimbus Sans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i="1" lang="pt-BR" sz="2200" spc="-21" strike="noStrike">
                          <a:solidFill>
                            <a:srgbClr val="ffffff"/>
                          </a:solidFill>
                          <a:latin typeface="Roboto"/>
                          <a:ea typeface="DejaVu Sans"/>
                        </a:rPr>
                        <a:t>Salva os dados no Banco;</a:t>
                      </a:r>
                      <a:endParaRPr b="0" lang="pt-BR" sz="2200" spc="-1" strike="noStrike">
                        <a:latin typeface="Nimbus Sans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i="1" lang="pt-BR" sz="2200" spc="-21" strike="noStrike">
                          <a:solidFill>
                            <a:srgbClr val="ffffff"/>
                          </a:solidFill>
                          <a:latin typeface="Roboto"/>
                          <a:ea typeface="DejaVu Sans"/>
                        </a:rPr>
                        <a:t>Adiciona ou atualiza os dados;</a:t>
                      </a:r>
                      <a:endParaRPr b="0" lang="pt-BR" sz="2200" spc="-1" strike="noStrike">
                        <a:latin typeface="Nimbus Sans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i="1" lang="pt-BR" sz="2200" spc="-21" strike="noStrike">
                          <a:solidFill>
                            <a:srgbClr val="ffffff"/>
                          </a:solidFill>
                          <a:latin typeface="Roboto"/>
                          <a:ea typeface="DejaVu Sans"/>
                        </a:rPr>
                        <a:t>Registra as atividades;</a:t>
                      </a:r>
                      <a:endParaRPr b="0" lang="pt-BR" sz="2200" spc="-1" strike="noStrike">
                        <a:latin typeface="Nimbus Sans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i="1" lang="pt-BR" sz="2200" spc="-21" strike="noStrike">
                          <a:solidFill>
                            <a:srgbClr val="ffffff"/>
                          </a:solidFill>
                          <a:latin typeface="Roboto"/>
                          <a:ea typeface="DejaVu Sans"/>
                        </a:rPr>
                        <a:t>Insere no Banco de Dados;</a:t>
                      </a:r>
                      <a:endParaRPr b="0" lang="pt-BR" sz="2200" spc="-1" strike="noStrike">
                        <a:latin typeface="Nimbus Sans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i="1" lang="pt-BR" sz="2200" spc="-21" strike="noStrike">
                          <a:solidFill>
                            <a:srgbClr val="ffffff"/>
                          </a:solidFill>
                          <a:latin typeface="Roboto"/>
                          <a:ea typeface="DejaVu Sans"/>
                        </a:rPr>
                        <a:t>Salva o Banco.</a:t>
                      </a:r>
                      <a:endParaRPr b="0" lang="pt-BR" sz="2200" spc="-1" strike="noStrike">
                        <a:latin typeface="Nimbus Sans"/>
                      </a:endParaRPr>
                    </a:p>
                  </a:txBody>
                  <a:tcPr marL="91440" marR="91440">
                    <a:lnL w="12240">
                      <a:solidFill>
                        <a:srgbClr val="64b2c1"/>
                      </a:solidFill>
                    </a:lnL>
                    <a:lnR w="12240">
                      <a:solidFill>
                        <a:srgbClr val="64b2c1"/>
                      </a:solidFill>
                    </a:lnR>
                    <a:lnT w="38160">
                      <a:noFill/>
                    </a:lnT>
                    <a:lnB w="12240">
                      <a:solidFill>
                        <a:srgbClr val="64b2c1"/>
                      </a:solidFill>
                    </a:lnB>
                    <a:noFill/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2200" spc="-21" strike="noStrike">
                          <a:solidFill>
                            <a:srgbClr val="ffffff"/>
                          </a:solidFill>
                          <a:latin typeface="Roboto"/>
                          <a:ea typeface="DejaVu Sans"/>
                        </a:rPr>
                        <a:t>Planilhas atualizadas;</a:t>
                      </a:r>
                      <a:endParaRPr b="0" lang="pt-BR" sz="2200" spc="-1" strike="noStrike">
                        <a:latin typeface="Nimbus Sans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2200" spc="-21" strike="noStrike">
                          <a:solidFill>
                            <a:srgbClr val="ffffff"/>
                          </a:solidFill>
                          <a:latin typeface="Roboto"/>
                          <a:ea typeface="DejaVu Sans"/>
                        </a:rPr>
                        <a:t>Comprovante de Empréstimo;</a:t>
                      </a:r>
                      <a:endParaRPr b="0" lang="pt-BR" sz="2200" spc="-1" strike="noStrike">
                        <a:latin typeface="Nimbus Sans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2200" spc="-21" strike="noStrike">
                          <a:solidFill>
                            <a:srgbClr val="ffffff"/>
                          </a:solidFill>
                          <a:latin typeface="Roboto"/>
                          <a:ea typeface="DejaVu Sans"/>
                        </a:rPr>
                        <a:t>Arquivo de Banco de Dados.</a:t>
                      </a:r>
                      <a:endParaRPr b="0" lang="pt-BR" sz="2200" spc="-1" strike="noStrike">
                        <a:latin typeface="Nimbus Sans"/>
                      </a:endParaRPr>
                    </a:p>
                  </a:txBody>
                  <a:tcPr marL="91440" marR="91440">
                    <a:lnL w="12240">
                      <a:solidFill>
                        <a:srgbClr val="64b2c1"/>
                      </a:solidFill>
                    </a:lnL>
                    <a:lnR w="12240">
                      <a:solidFill>
                        <a:srgbClr val="64b2c1"/>
                      </a:solidFill>
                    </a:lnR>
                    <a:lnT w="38160">
                      <a:noFill/>
                    </a:lnT>
                    <a:lnB w="12240">
                      <a:solidFill>
                        <a:srgbClr val="64b2c1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78" name="CustomShape 4"/>
          <p:cNvSpPr/>
          <p:nvPr/>
        </p:nvSpPr>
        <p:spPr>
          <a:xfrm>
            <a:off x="912600" y="1309320"/>
            <a:ext cx="6152400" cy="43200"/>
          </a:xfrm>
          <a:custGeom>
            <a:avLst/>
            <a:gdLst/>
            <a:ahLst/>
            <a:rect l="l" t="t" r="r" b="b"/>
            <a:pathLst>
              <a:path w="3931920" h="0">
                <a:moveTo>
                  <a:pt x="0" y="0"/>
                </a:moveTo>
                <a:lnTo>
                  <a:pt x="3931920" y="0"/>
                </a:lnTo>
              </a:path>
            </a:pathLst>
          </a:custGeom>
          <a:noFill/>
          <a:ln w="54720">
            <a:solidFill>
              <a:schemeClr val="accent1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Espaço Reservado para Conteúdo 6" descr=""/>
          <p:cNvPicPr/>
          <p:nvPr/>
        </p:nvPicPr>
        <p:blipFill>
          <a:blip r:embed="rId1"/>
          <a:stretch/>
        </p:blipFill>
        <p:spPr>
          <a:xfrm>
            <a:off x="1080" y="0"/>
            <a:ext cx="12187080" cy="6854040"/>
          </a:xfrm>
          <a:prstGeom prst="rect">
            <a:avLst/>
          </a:prstGeom>
          <a:ln>
            <a:noFill/>
          </a:ln>
        </p:spPr>
      </p:pic>
      <p:sp>
        <p:nvSpPr>
          <p:cNvPr id="280" name="CustomShape 1"/>
          <p:cNvSpPr/>
          <p:nvPr/>
        </p:nvSpPr>
        <p:spPr>
          <a:xfrm>
            <a:off x="1080" y="0"/>
            <a:ext cx="12187080" cy="6855480"/>
          </a:xfrm>
          <a:custGeom>
            <a:avLst/>
            <a:gdLst/>
            <a:ah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7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1" name="CustomShape 2"/>
          <p:cNvSpPr/>
          <p:nvPr/>
        </p:nvSpPr>
        <p:spPr>
          <a:xfrm>
            <a:off x="806040" y="330120"/>
            <a:ext cx="10513080" cy="132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pt-BR" sz="3200" spc="-1" strike="noStrike">
                <a:solidFill>
                  <a:srgbClr val="ffffff"/>
                </a:solidFill>
                <a:latin typeface="Gill Sans MT"/>
                <a:ea typeface="DejaVu Sans"/>
              </a:rPr>
              <a:t>Usuários</a:t>
            </a:r>
            <a:endParaRPr b="0" lang="pt-BR" sz="3200" spc="-1" strike="noStrike">
              <a:latin typeface="Nimbus Sans"/>
            </a:endParaRPr>
          </a:p>
        </p:txBody>
      </p:sp>
      <p:graphicFrame>
        <p:nvGraphicFramePr>
          <p:cNvPr id="282" name="Table 3"/>
          <p:cNvGraphicFramePr/>
          <p:nvPr/>
        </p:nvGraphicFramePr>
        <p:xfrm>
          <a:off x="859320" y="2544840"/>
          <a:ext cx="10311480" cy="3574800"/>
        </p:xfrm>
        <a:graphic>
          <a:graphicData uri="http://schemas.openxmlformats.org/drawingml/2006/table">
            <a:tbl>
              <a:tblPr/>
              <a:tblGrid>
                <a:gridCol w="2549880"/>
                <a:gridCol w="5025600"/>
                <a:gridCol w="2736360"/>
              </a:tblGrid>
              <a:tr h="747720"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pt-BR" sz="3200" spc="-1" strike="noStrike">
                          <a:solidFill>
                            <a:srgbClr val="ffffff"/>
                          </a:solidFill>
                          <a:latin typeface="Gill Sans MT"/>
                          <a:ea typeface="DejaVu Sans"/>
                        </a:rPr>
                        <a:t>Entrada</a:t>
                      </a:r>
                      <a:endParaRPr b="0" lang="pt-BR" sz="3200" spc="-1" strike="noStrike">
                        <a:latin typeface="Nimbus Sans"/>
                      </a:endParaRPr>
                    </a:p>
                  </a:txBody>
                  <a:tcPr marL="91440" marR="91440">
                    <a:lnL w="12240">
                      <a:solidFill>
                        <a:srgbClr val="64b2c1"/>
                      </a:solidFill>
                    </a:lnL>
                    <a:lnR w="12240">
                      <a:solidFill>
                        <a:srgbClr val="64b2c1"/>
                      </a:solidFill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pt-BR" sz="3200" spc="-1" strike="noStrike">
                          <a:solidFill>
                            <a:srgbClr val="ffffff"/>
                          </a:solidFill>
                          <a:latin typeface="Gill Sans MT"/>
                          <a:ea typeface="DejaVu Sans"/>
                        </a:rPr>
                        <a:t>Processamento</a:t>
                      </a:r>
                      <a:endParaRPr b="0" lang="pt-BR" sz="3200" spc="-1" strike="noStrike">
                        <a:latin typeface="Nimbus Sans"/>
                      </a:endParaRPr>
                    </a:p>
                  </a:txBody>
                  <a:tcPr marL="91440" marR="91440">
                    <a:lnL w="12240">
                      <a:solidFill>
                        <a:srgbClr val="64b2c1"/>
                      </a:solidFill>
                    </a:lnL>
                    <a:lnR w="12240">
                      <a:solidFill>
                        <a:srgbClr val="64b2c1"/>
                      </a:solidFill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pt-BR" sz="3200" spc="-1" strike="noStrike">
                          <a:solidFill>
                            <a:srgbClr val="ffffff"/>
                          </a:solidFill>
                          <a:latin typeface="Gill Sans MT"/>
                          <a:ea typeface="DejaVu Sans"/>
                        </a:rPr>
                        <a:t>Saída</a:t>
                      </a:r>
                      <a:endParaRPr b="0" lang="pt-BR" sz="3200" spc="-1" strike="noStrike">
                        <a:latin typeface="Nimbus Sans"/>
                      </a:endParaRPr>
                    </a:p>
                  </a:txBody>
                  <a:tcPr marL="91440" marR="91440">
                    <a:lnL w="12240">
                      <a:solidFill>
                        <a:srgbClr val="64b2c1"/>
                      </a:solidFill>
                    </a:lnL>
                    <a:lnR w="12240">
                      <a:solidFill>
                        <a:srgbClr val="64b2c1"/>
                      </a:solidFill>
                    </a:lnR>
                    <a:lnT w="12240">
                      <a:noFill/>
                    </a:lnT>
                    <a:lnB w="38160">
                      <a:noFill/>
                    </a:lnB>
                    <a:noFill/>
                  </a:tcPr>
                </a:tc>
              </a:tr>
              <a:tr h="2827440">
                <a:tc>
                  <a:tcPr marL="91440" marR="91440">
                    <a:lnL w="12240">
                      <a:solidFill>
                        <a:srgbClr val="64b2c1"/>
                      </a:solidFill>
                    </a:lnL>
                    <a:lnR w="12240">
                      <a:solidFill>
                        <a:srgbClr val="64b2c1"/>
                      </a:solidFill>
                    </a:lnR>
                    <a:lnT w="38160">
                      <a:noFill/>
                    </a:lnT>
                    <a:lnB w="12240">
                      <a:solidFill>
                        <a:srgbClr val="64b2c1"/>
                      </a:solidFill>
                    </a:lnB>
                    <a:noFill/>
                  </a:tcPr>
                </a:tc>
                <a:tc>
                  <a:tcPr marL="91440" marR="91440">
                    <a:lnL w="12240">
                      <a:solidFill>
                        <a:srgbClr val="64b2c1"/>
                      </a:solidFill>
                    </a:lnL>
                    <a:lnR w="12240">
                      <a:solidFill>
                        <a:srgbClr val="64b2c1"/>
                      </a:solidFill>
                    </a:lnR>
                    <a:lnT w="38160">
                      <a:noFill/>
                    </a:lnT>
                    <a:lnB w="12240">
                      <a:solidFill>
                        <a:srgbClr val="64b2c1"/>
                      </a:solidFill>
                    </a:lnB>
                    <a:noFill/>
                  </a:tcPr>
                </a:tc>
                <a:tc>
                  <a:tcPr marL="91440" marR="91440">
                    <a:lnL w="12240">
                      <a:solidFill>
                        <a:srgbClr val="64b2c1"/>
                      </a:solidFill>
                    </a:lnL>
                    <a:lnR w="12240">
                      <a:solidFill>
                        <a:srgbClr val="64b2c1"/>
                      </a:solidFill>
                    </a:lnR>
                    <a:lnT w="38160">
                      <a:noFill/>
                    </a:lnT>
                    <a:lnB w="12240">
                      <a:solidFill>
                        <a:srgbClr val="64b2c1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83" name="CustomShape 4"/>
          <p:cNvSpPr/>
          <p:nvPr/>
        </p:nvSpPr>
        <p:spPr>
          <a:xfrm>
            <a:off x="912600" y="1309320"/>
            <a:ext cx="6152400" cy="43200"/>
          </a:xfrm>
          <a:custGeom>
            <a:avLst/>
            <a:gdLst/>
            <a:ahLst/>
            <a:rect l="l" t="t" r="r" b="b"/>
            <a:pathLst>
              <a:path w="3931920" h="0">
                <a:moveTo>
                  <a:pt x="0" y="0"/>
                </a:moveTo>
                <a:lnTo>
                  <a:pt x="3931920" y="0"/>
                </a:lnTo>
              </a:path>
            </a:pathLst>
          </a:custGeom>
          <a:noFill/>
          <a:ln w="54720">
            <a:solidFill>
              <a:schemeClr val="accent1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CustomShape 1"/>
          <p:cNvSpPr/>
          <p:nvPr/>
        </p:nvSpPr>
        <p:spPr>
          <a:xfrm>
            <a:off x="1080" y="3115440"/>
            <a:ext cx="12187080" cy="3741120"/>
          </a:xfrm>
          <a:prstGeom prst="ellipse">
            <a:avLst/>
          </a:prstGeom>
          <a:blipFill rotWithShape="0">
            <a:blip r:embed="rId1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5" name="CustomShape 2"/>
          <p:cNvSpPr/>
          <p:nvPr/>
        </p:nvSpPr>
        <p:spPr>
          <a:xfrm>
            <a:off x="4320" y="2303640"/>
            <a:ext cx="12187080" cy="4552560"/>
          </a:xfrm>
          <a:custGeom>
            <a:avLst/>
            <a:gdLst/>
            <a:ah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6" name="CustomShape 3"/>
          <p:cNvSpPr/>
          <p:nvPr/>
        </p:nvSpPr>
        <p:spPr>
          <a:xfrm>
            <a:off x="745560" y="979920"/>
            <a:ext cx="9985680" cy="132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pt-BR" sz="3200" spc="-1" strike="noStrike">
                <a:solidFill>
                  <a:srgbClr val="107082"/>
                </a:solidFill>
                <a:latin typeface="Gill Sans MT"/>
                <a:ea typeface="DejaVu Sans"/>
              </a:rPr>
              <a:t>Requisitos</a:t>
            </a:r>
            <a:endParaRPr b="0" lang="pt-BR" sz="3200" spc="-1" strike="noStrike">
              <a:latin typeface="Nimbus Sans"/>
            </a:endParaRPr>
          </a:p>
          <a:p>
            <a:pPr>
              <a:lnSpc>
                <a:spcPct val="90000"/>
              </a:lnSpc>
            </a:pPr>
            <a:endParaRPr b="0" lang="pt-BR" sz="3200" spc="-1" strike="noStrike">
              <a:latin typeface="Nimbus Sans"/>
            </a:endParaRPr>
          </a:p>
        </p:txBody>
      </p:sp>
      <p:sp>
        <p:nvSpPr>
          <p:cNvPr id="287" name="CustomShape 4"/>
          <p:cNvSpPr/>
          <p:nvPr/>
        </p:nvSpPr>
        <p:spPr>
          <a:xfrm>
            <a:off x="822600" y="1872000"/>
            <a:ext cx="5008680" cy="43200"/>
          </a:xfrm>
          <a:custGeom>
            <a:avLst/>
            <a:gdLst/>
            <a:ahLst/>
            <a:rect l="l" t="t" r="r" b="b"/>
            <a:pathLst>
              <a:path w="3931920" h="0">
                <a:moveTo>
                  <a:pt x="0" y="0"/>
                </a:moveTo>
                <a:lnTo>
                  <a:pt x="3931920" y="0"/>
                </a:lnTo>
              </a:path>
            </a:pathLst>
          </a:custGeom>
          <a:noFill/>
          <a:ln w="54720">
            <a:solidFill>
              <a:schemeClr val="accen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8" name="CustomShape 5"/>
          <p:cNvSpPr/>
          <p:nvPr/>
        </p:nvSpPr>
        <p:spPr>
          <a:xfrm>
            <a:off x="936000" y="3024000"/>
            <a:ext cx="11726640" cy="347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Espaço Reservado para Conteúdo 6" descr=""/>
          <p:cNvPicPr/>
          <p:nvPr/>
        </p:nvPicPr>
        <p:blipFill>
          <a:blip r:embed="rId1"/>
          <a:stretch/>
        </p:blipFill>
        <p:spPr>
          <a:xfrm>
            <a:off x="1440" y="360"/>
            <a:ext cx="12187080" cy="6854040"/>
          </a:xfrm>
          <a:prstGeom prst="rect">
            <a:avLst/>
          </a:prstGeom>
          <a:ln>
            <a:noFill/>
          </a:ln>
        </p:spPr>
      </p:pic>
      <p:sp>
        <p:nvSpPr>
          <p:cNvPr id="290" name="CustomShape 1"/>
          <p:cNvSpPr/>
          <p:nvPr/>
        </p:nvSpPr>
        <p:spPr>
          <a:xfrm>
            <a:off x="3960" y="0"/>
            <a:ext cx="12187080" cy="6858000"/>
          </a:xfrm>
          <a:custGeom>
            <a:avLst/>
            <a:gdLst/>
            <a:ah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1" name="CustomShape 2"/>
          <p:cNvSpPr/>
          <p:nvPr/>
        </p:nvSpPr>
        <p:spPr>
          <a:xfrm>
            <a:off x="485280" y="356760"/>
            <a:ext cx="4048920" cy="5910480"/>
          </a:xfrm>
          <a:custGeom>
            <a:avLst/>
            <a:gdLst/>
            <a:ah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2" name="CustomShape 3"/>
          <p:cNvSpPr/>
          <p:nvPr/>
        </p:nvSpPr>
        <p:spPr>
          <a:xfrm>
            <a:off x="936000" y="3024000"/>
            <a:ext cx="11726640" cy="347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93" name="Group 4"/>
          <p:cNvGrpSpPr/>
          <p:nvPr/>
        </p:nvGrpSpPr>
        <p:grpSpPr>
          <a:xfrm>
            <a:off x="2880000" y="356760"/>
            <a:ext cx="9000000" cy="6048000"/>
            <a:chOff x="2880000" y="356760"/>
            <a:chExt cx="9000000" cy="6048000"/>
          </a:xfrm>
        </p:grpSpPr>
        <p:sp>
          <p:nvSpPr>
            <p:cNvPr id="294" name="CustomShape 5"/>
            <p:cNvSpPr/>
            <p:nvPr/>
          </p:nvSpPr>
          <p:spPr>
            <a:xfrm>
              <a:off x="2880000" y="356760"/>
              <a:ext cx="9000000" cy="6048000"/>
            </a:xfrm>
            <a:prstGeom prst="ellipse">
              <a:avLst/>
            </a:prstGeom>
            <a:solidFill>
              <a:srgbClr val="ffffff"/>
            </a:solidFill>
            <a:ln>
              <a:solidFill>
                <a:srgbClr val="3465a4"/>
              </a:solidFill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5" name="Freeform 6"/>
            <p:cNvSpPr/>
            <p:nvPr/>
          </p:nvSpPr>
          <p:spPr>
            <a:xfrm>
              <a:off x="4590360" y="470520"/>
              <a:ext cx="6263640" cy="5850360"/>
            </a:xfrm>
            <a:custGeom>
              <a:avLst/>
              <a:gdLst/>
              <a:ahLst/>
              <a:rect l="0" t="0" r="r" b="b"/>
              <a:pathLst>
                <a:path w="17399" h="16251">
                  <a:moveTo>
                    <a:pt x="0" y="1637"/>
                  </a:moveTo>
                  <a:cubicBezTo>
                    <a:pt x="473" y="1389"/>
                    <a:pt x="973" y="1163"/>
                    <a:pt x="1498" y="962"/>
                  </a:cubicBezTo>
                  <a:cubicBezTo>
                    <a:pt x="2706" y="498"/>
                    <a:pt x="4018" y="174"/>
                    <a:pt x="5376" y="0"/>
                  </a:cubicBezTo>
                  <a:lnTo>
                    <a:pt x="10121" y="0"/>
                  </a:lnTo>
                  <a:cubicBezTo>
                    <a:pt x="11479" y="174"/>
                    <a:pt x="12791" y="498"/>
                    <a:pt x="13999" y="962"/>
                  </a:cubicBezTo>
                  <a:cubicBezTo>
                    <a:pt x="15300" y="1461"/>
                    <a:pt x="16450" y="2110"/>
                    <a:pt x="17398" y="2875"/>
                  </a:cubicBezTo>
                  <a:lnTo>
                    <a:pt x="17398" y="13433"/>
                  </a:lnTo>
                  <a:cubicBezTo>
                    <a:pt x="16450" y="14198"/>
                    <a:pt x="15300" y="14847"/>
                    <a:pt x="13999" y="15346"/>
                  </a:cubicBezTo>
                  <a:cubicBezTo>
                    <a:pt x="12914" y="15762"/>
                    <a:pt x="11746" y="16066"/>
                    <a:pt x="10535" y="16250"/>
                  </a:cubicBezTo>
                  <a:lnTo>
                    <a:pt x="4962" y="16250"/>
                  </a:lnTo>
                  <a:cubicBezTo>
                    <a:pt x="3751" y="16066"/>
                    <a:pt x="2583" y="15762"/>
                    <a:pt x="1498" y="15346"/>
                  </a:cubicBezTo>
                  <a:cubicBezTo>
                    <a:pt x="973" y="15145"/>
                    <a:pt x="473" y="14919"/>
                    <a:pt x="0" y="14671"/>
                  </a:cubicBezTo>
                  <a:lnTo>
                    <a:pt x="0" y="1637"/>
                  </a:lnTo>
                  <a:close/>
                </a:path>
              </a:pathLst>
            </a:custGeom>
            <a:blipFill rotWithShape="0">
              <a:blip r:embed="rId2"/>
              <a:stretch>
                <a:fillRect/>
              </a:stretch>
            </a:blipFill>
            <a:ln>
              <a:noFill/>
            </a:ln>
          </p:spPr>
        </p:sp>
      </p:grpSp>
      <p:sp>
        <p:nvSpPr>
          <p:cNvPr id="296" name="CustomShape 7"/>
          <p:cNvSpPr/>
          <p:nvPr/>
        </p:nvSpPr>
        <p:spPr>
          <a:xfrm>
            <a:off x="864000" y="937800"/>
            <a:ext cx="3742200" cy="5182200"/>
          </a:xfrm>
          <a:custGeom>
            <a:avLst/>
            <a:gdLst/>
            <a:ah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7" name="CustomShape 8"/>
          <p:cNvSpPr/>
          <p:nvPr/>
        </p:nvSpPr>
        <p:spPr>
          <a:xfrm>
            <a:off x="1152000" y="1872000"/>
            <a:ext cx="3289680" cy="132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pt-BR" sz="3200" spc="-1" strike="noStrike">
                <a:solidFill>
                  <a:srgbClr val="ffffff"/>
                </a:solidFill>
                <a:latin typeface="Gill Sans MT"/>
                <a:ea typeface="DejaVu Sans"/>
              </a:rPr>
              <a:t>Diagrama de </a:t>
            </a:r>
            <a:endParaRPr b="0" lang="pt-BR" sz="3200" spc="-1" strike="noStrike">
              <a:solidFill>
                <a:srgbClr val="ffffff"/>
              </a:solidFill>
              <a:latin typeface="Nimbus Sans"/>
            </a:endParaRPr>
          </a:p>
          <a:p>
            <a:pPr>
              <a:lnSpc>
                <a:spcPct val="90000"/>
              </a:lnSpc>
            </a:pPr>
            <a:r>
              <a:rPr b="1" lang="pt-BR" sz="3200" spc="-1" strike="noStrike">
                <a:solidFill>
                  <a:srgbClr val="ffffff"/>
                </a:solidFill>
                <a:latin typeface="Gill Sans MT"/>
                <a:ea typeface="DejaVu Sans"/>
              </a:rPr>
              <a:t>casos de uso</a:t>
            </a:r>
            <a:endParaRPr b="0" lang="pt-BR" sz="3200" spc="-1" strike="noStrike">
              <a:solidFill>
                <a:srgbClr val="ffffff"/>
              </a:solidFill>
              <a:latin typeface="Nimbus Sans"/>
            </a:endParaRPr>
          </a:p>
          <a:p>
            <a:pPr>
              <a:lnSpc>
                <a:spcPct val="90000"/>
              </a:lnSpc>
            </a:pPr>
            <a:endParaRPr b="0" lang="pt-BR" sz="3200" spc="-1" strike="noStrike">
              <a:solidFill>
                <a:srgbClr val="ffffff"/>
              </a:solidFill>
              <a:latin typeface="Nimbus Sans"/>
            </a:endParaRPr>
          </a:p>
        </p:txBody>
      </p:sp>
      <p:sp>
        <p:nvSpPr>
          <p:cNvPr id="298" name="CustomShape 9"/>
          <p:cNvSpPr/>
          <p:nvPr/>
        </p:nvSpPr>
        <p:spPr>
          <a:xfrm>
            <a:off x="1269360" y="2952000"/>
            <a:ext cx="2834640" cy="43200"/>
          </a:xfrm>
          <a:custGeom>
            <a:avLst/>
            <a:gdLst/>
            <a:ahLst/>
            <a:rect l="l" t="t" r="r" b="b"/>
            <a:pathLst>
              <a:path w="3931920" h="0">
                <a:moveTo>
                  <a:pt x="0" y="0"/>
                </a:moveTo>
                <a:lnTo>
                  <a:pt x="3931920" y="0"/>
                </a:lnTo>
              </a:path>
            </a:pathLst>
          </a:custGeom>
          <a:noFill/>
          <a:ln w="54720">
            <a:solidFill>
              <a:schemeClr val="accent1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SMB Services Marketing Plan-MO - v10</Template>
  <TotalTime>94</TotalTime>
  <Application>LibreOffice/6.3.1.2$Linux_X86_64 LibreOffice_project/30$Build-2</Application>
  <Words>1067</Words>
  <Paragraphs>205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2019-05-09T20:03:08Z</dcterms:created>
  <dc:creator/>
  <dc:description/>
  <dc:language>pt-BR</dc:language>
  <cp:lastModifiedBy/>
  <dcterms:modified xsi:type="dcterms:W3CDTF">2019-09-12T20:36:42Z</dcterms:modified>
  <cp:revision>200</cp:revision>
  <dc:subject/>
  <dc:title>SERVIÇOS GERAIS PLANO DE MARKETING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0x01010079F111ED35F8CC479449609E8A0923A6</vt:lpwstr>
  </property>
  <property fmtid="{D5CDD505-2E9C-101B-9397-08002B2CF9AE}" pid="4" name="HiddenSlides">
    <vt:i4>11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22</vt:i4>
  </property>
  <property fmtid="{D5CDD505-2E9C-101B-9397-08002B2CF9AE}" pid="9" name="PresentationFormat">
    <vt:lpwstr>Widescreen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22</vt:i4>
  </property>
</Properties>
</file>